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5" r:id="rId1"/>
  </p:sldMasterIdLst>
  <p:notesMasterIdLst>
    <p:notesMasterId r:id="rId8"/>
  </p:notesMasterIdLst>
  <p:sldIdLst>
    <p:sldId id="257" r:id="rId2"/>
    <p:sldId id="264" r:id="rId3"/>
    <p:sldId id="265" r:id="rId4"/>
    <p:sldId id="267" r:id="rId5"/>
    <p:sldId id="268" r:id="rId6"/>
    <p:sldId id="269" r:id="rId7"/>
  </p:sldIdLst>
  <p:sldSz cx="12192000" cy="6858000"/>
  <p:notesSz cx="6858000" cy="9144000"/>
  <p:embeddedFontLst>
    <p:embeddedFont>
      <p:font typeface="Questrial" panose="020B0604020202020204" charset="0"/>
      <p:regular r:id="rId9"/>
    </p:embeddedFont>
    <p:embeddedFont>
      <p:font typeface="Garamond" panose="02020404030301010803" pitchFamily="18" charset="0"/>
      <p:regular r:id="rId10"/>
      <p:bold r:id="rId11"/>
      <p:italic r:id="rId12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3032907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8199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34734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9" name="Shape 3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3861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66527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7" name="Shape 3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12494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3" name="Shape 3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04681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6" cy="128088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Clr>
                <a:srgbClr val="262626"/>
              </a:buClr>
              <a:buFont typeface="Questrial"/>
              <a:buNone/>
              <a:defRPr sz="3600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2589211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8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indent="-1841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6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indent="-1397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4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10361611" y="6130437"/>
            <a:ext cx="1146282" cy="3703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2589211" y="613580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9" name="Shape 49"/>
          <p:cNvSpPr/>
          <p:nvPr/>
        </p:nvSpPr>
        <p:spPr>
          <a:xfrm rot="10800000" flipH="1">
            <a:off x="-4188" y="714374"/>
            <a:ext cx="1588526" cy="507296"/>
          </a:xfrm>
          <a:custGeom>
            <a:avLst/>
            <a:gdLst/>
            <a:ahLst/>
            <a:cxnLst/>
            <a:rect l="0" t="0" r="0" b="0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531812" y="787781"/>
            <a:ext cx="7797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 baseline="0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 baseline="0">
              <a:solidFill>
                <a:srgbClr val="FE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2849949" y="609600"/>
            <a:ext cx="8393925" cy="289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defRPr sz="4800" b="0" cap="none"/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3275011" y="3505200"/>
            <a:ext cx="7536553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rgbClr val="7F7F7F"/>
              </a:buClr>
              <a:buFont typeface="Questrial"/>
              <a:buNone/>
              <a:defRPr sz="1600">
                <a:solidFill>
                  <a:srgbClr val="7F7F7F"/>
                </a:solidFill>
              </a:defRPr>
            </a:lvl1pPr>
            <a:lvl2pPr marL="457200" indent="0" rtl="0">
              <a:spcBef>
                <a:spcPts val="0"/>
              </a:spcBef>
              <a:buFont typeface="Questrial"/>
              <a:buNone/>
              <a:defRPr/>
            </a:lvl2pPr>
            <a:lvl3pPr marL="914400" indent="0" rtl="0">
              <a:spcBef>
                <a:spcPts val="0"/>
              </a:spcBef>
              <a:buFont typeface="Questrial"/>
              <a:buNone/>
              <a:defRPr/>
            </a:lvl3pPr>
            <a:lvl4pPr marL="1371600" indent="0" rtl="0">
              <a:spcBef>
                <a:spcPts val="0"/>
              </a:spcBef>
              <a:buFont typeface="Questrial"/>
              <a:buNone/>
              <a:defRPr/>
            </a:lvl4pPr>
            <a:lvl5pPr marL="1828800" indent="0" rtl="0">
              <a:spcBef>
                <a:spcPts val="0"/>
              </a:spcBef>
              <a:buFont typeface="Questrial"/>
              <a:buNone/>
              <a:defRPr/>
            </a:lvl5pPr>
            <a:lvl6pPr rtl="0">
              <a:spcBef>
                <a:spcPts val="0"/>
              </a:spcBef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rtl="0">
              <a:spcBef>
                <a:spcPts val="0"/>
              </a:spcBef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rtl="0">
              <a:spcBef>
                <a:spcPts val="0"/>
              </a:spcBef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rtl="0">
              <a:spcBef>
                <a:spcPts val="0"/>
              </a:spcBef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2"/>
          </p:nvPr>
        </p:nvSpPr>
        <p:spPr>
          <a:xfrm>
            <a:off x="2589211" y="4354046"/>
            <a:ext cx="8915398" cy="15558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l" rtl="0">
              <a:spcBef>
                <a:spcPts val="0"/>
              </a:spcBef>
              <a:buClr>
                <a:srgbClr val="595959"/>
              </a:buClr>
              <a:buFont typeface="Questrial"/>
              <a:buNone/>
              <a:defRPr sz="1800">
                <a:solidFill>
                  <a:srgbClr val="595959"/>
                </a:solidFill>
              </a:defRPr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dt" idx="10"/>
          </p:nvPr>
        </p:nvSpPr>
        <p:spPr>
          <a:xfrm>
            <a:off x="10361611" y="6130437"/>
            <a:ext cx="1146282" cy="3703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ftr" idx="11"/>
          </p:nvPr>
        </p:nvSpPr>
        <p:spPr>
          <a:xfrm>
            <a:off x="2589211" y="613580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16" name="Shape 116"/>
          <p:cNvSpPr/>
          <p:nvPr/>
        </p:nvSpPr>
        <p:spPr>
          <a:xfrm rot="10800000" flipH="1">
            <a:off x="-4188" y="3178174"/>
            <a:ext cx="1588526" cy="507296"/>
          </a:xfrm>
          <a:custGeom>
            <a:avLst/>
            <a:gdLst/>
            <a:ahLst/>
            <a:cxnLst/>
            <a:rect l="0" t="0" r="0" b="0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 baseline="0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 baseline="0">
              <a:solidFill>
                <a:srgbClr val="FE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8" name="Shape 118"/>
          <p:cNvSpPr txBox="1"/>
          <p:nvPr/>
        </p:nvSpPr>
        <p:spPr>
          <a:xfrm>
            <a:off x="2467651" y="64800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11114852" y="2905306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4800" b="0"/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Clr>
                <a:srgbClr val="595959"/>
              </a:buClr>
              <a:buFont typeface="Questrial"/>
              <a:buNone/>
              <a:defRPr>
                <a:solidFill>
                  <a:srgbClr val="595959"/>
                </a:solidFill>
              </a:defRPr>
            </a:lvl1pPr>
            <a:lvl2pPr rtl="0">
              <a:spcBef>
                <a:spcPts val="0"/>
              </a:spcBef>
              <a:defRPr sz="16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rtl="0">
              <a:spcBef>
                <a:spcPts val="0"/>
              </a:spcBef>
              <a:defRPr sz="14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rtl="0">
              <a:spcBef>
                <a:spcPts val="0"/>
              </a:spcBef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rtl="0">
              <a:spcBef>
                <a:spcPts val="0"/>
              </a:spcBef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rtl="0">
              <a:spcBef>
                <a:spcPts val="0"/>
              </a:spcBef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rtl="0">
              <a:spcBef>
                <a:spcPts val="0"/>
              </a:spcBef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rtl="0">
              <a:spcBef>
                <a:spcPts val="0"/>
              </a:spcBef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rtl="0">
              <a:spcBef>
                <a:spcPts val="0"/>
              </a:spcBef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dt" idx="10"/>
          </p:nvPr>
        </p:nvSpPr>
        <p:spPr>
          <a:xfrm>
            <a:off x="10361611" y="6130437"/>
            <a:ext cx="1146282" cy="3703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ftr" idx="11"/>
          </p:nvPr>
        </p:nvSpPr>
        <p:spPr>
          <a:xfrm>
            <a:off x="2589211" y="613580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25" name="Shape 125"/>
          <p:cNvSpPr/>
          <p:nvPr/>
        </p:nvSpPr>
        <p:spPr>
          <a:xfrm rot="10800000" flipH="1">
            <a:off x="-4188" y="4911724"/>
            <a:ext cx="1588526" cy="507296"/>
          </a:xfrm>
          <a:custGeom>
            <a:avLst/>
            <a:gdLst/>
            <a:ahLst/>
            <a:cxnLst/>
            <a:rect l="0" t="0" r="0" b="0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 baseline="0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 baseline="0">
              <a:solidFill>
                <a:srgbClr val="FE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Name Card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2849949" y="609600"/>
            <a:ext cx="8393925" cy="289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defRPr sz="4800" b="0" cap="none"/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2589211" y="4343400"/>
            <a:ext cx="89154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 sz="2400">
                <a:solidFill>
                  <a:schemeClr val="accent1"/>
                </a:solidFill>
              </a:defRPr>
            </a:lvl1pPr>
            <a:lvl2pPr marL="457200" indent="0" rtl="0">
              <a:spcBef>
                <a:spcPts val="0"/>
              </a:spcBef>
              <a:buFont typeface="Questrial"/>
              <a:buNone/>
              <a:defRPr/>
            </a:lvl2pPr>
            <a:lvl3pPr marL="914400" indent="0" rtl="0">
              <a:spcBef>
                <a:spcPts val="0"/>
              </a:spcBef>
              <a:buFont typeface="Questrial"/>
              <a:buNone/>
              <a:defRPr/>
            </a:lvl3pPr>
            <a:lvl4pPr marL="1371600" indent="0" rtl="0">
              <a:spcBef>
                <a:spcPts val="0"/>
              </a:spcBef>
              <a:buFont typeface="Questrial"/>
              <a:buNone/>
              <a:defRPr/>
            </a:lvl4pPr>
            <a:lvl5pPr marL="1828800" indent="0" rtl="0">
              <a:spcBef>
                <a:spcPts val="0"/>
              </a:spcBef>
              <a:buFont typeface="Questrial"/>
              <a:buNone/>
              <a:defRPr/>
            </a:lvl5pPr>
            <a:lvl6pPr rtl="0">
              <a:spcBef>
                <a:spcPts val="0"/>
              </a:spcBef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rtl="0">
              <a:spcBef>
                <a:spcPts val="0"/>
              </a:spcBef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rtl="0">
              <a:spcBef>
                <a:spcPts val="0"/>
              </a:spcBef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rtl="0">
              <a:spcBef>
                <a:spcPts val="0"/>
              </a:spcBef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body" idx="2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Clr>
                <a:srgbClr val="595959"/>
              </a:buClr>
              <a:buFont typeface="Questrial"/>
              <a:buNone/>
              <a:defRPr>
                <a:solidFill>
                  <a:srgbClr val="595959"/>
                </a:solidFill>
              </a:defRPr>
            </a:lvl1pPr>
            <a:lvl2pPr rtl="0">
              <a:spcBef>
                <a:spcPts val="0"/>
              </a:spcBef>
              <a:defRPr sz="16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rtl="0">
              <a:spcBef>
                <a:spcPts val="0"/>
              </a:spcBef>
              <a:defRPr sz="14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rtl="0">
              <a:spcBef>
                <a:spcPts val="0"/>
              </a:spcBef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rtl="0">
              <a:spcBef>
                <a:spcPts val="0"/>
              </a:spcBef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rtl="0">
              <a:spcBef>
                <a:spcPts val="0"/>
              </a:spcBef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rtl="0">
              <a:spcBef>
                <a:spcPts val="0"/>
              </a:spcBef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rtl="0">
              <a:spcBef>
                <a:spcPts val="0"/>
              </a:spcBef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rtl="0">
              <a:spcBef>
                <a:spcPts val="0"/>
              </a:spcBef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dt" idx="10"/>
          </p:nvPr>
        </p:nvSpPr>
        <p:spPr>
          <a:xfrm>
            <a:off x="10361611" y="6130437"/>
            <a:ext cx="1146282" cy="3703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ftr" idx="11"/>
          </p:nvPr>
        </p:nvSpPr>
        <p:spPr>
          <a:xfrm>
            <a:off x="2589211" y="613580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33" name="Shape 133"/>
          <p:cNvSpPr/>
          <p:nvPr/>
        </p:nvSpPr>
        <p:spPr>
          <a:xfrm rot="10800000" flipH="1">
            <a:off x="-4188" y="4911724"/>
            <a:ext cx="1588526" cy="507296"/>
          </a:xfrm>
          <a:custGeom>
            <a:avLst/>
            <a:gdLst/>
            <a:ahLst/>
            <a:cxnLst/>
            <a:rect l="0" t="0" r="0" b="0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 baseline="0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 baseline="0">
              <a:solidFill>
                <a:srgbClr val="FE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35" name="Shape 135"/>
          <p:cNvSpPr txBox="1"/>
          <p:nvPr/>
        </p:nvSpPr>
        <p:spPr>
          <a:xfrm>
            <a:off x="2467651" y="64800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11114852" y="2905306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or False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2589211" y="627406"/>
            <a:ext cx="8915398" cy="28800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defRPr sz="4800" b="0"/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2589211" y="4343400"/>
            <a:ext cx="89154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 sz="2400">
                <a:solidFill>
                  <a:schemeClr val="accent1"/>
                </a:solidFill>
              </a:defRPr>
            </a:lvl1pPr>
            <a:lvl2pPr marL="457200" indent="0" rtl="0">
              <a:spcBef>
                <a:spcPts val="0"/>
              </a:spcBef>
              <a:buFont typeface="Questrial"/>
              <a:buNone/>
              <a:defRPr/>
            </a:lvl2pPr>
            <a:lvl3pPr marL="914400" indent="0" rtl="0">
              <a:spcBef>
                <a:spcPts val="0"/>
              </a:spcBef>
              <a:buFont typeface="Questrial"/>
              <a:buNone/>
              <a:defRPr/>
            </a:lvl3pPr>
            <a:lvl4pPr marL="1371600" indent="0" rtl="0">
              <a:spcBef>
                <a:spcPts val="0"/>
              </a:spcBef>
              <a:buFont typeface="Questrial"/>
              <a:buNone/>
              <a:defRPr/>
            </a:lvl4pPr>
            <a:lvl5pPr marL="1828800" indent="0" rtl="0">
              <a:spcBef>
                <a:spcPts val="0"/>
              </a:spcBef>
              <a:buFont typeface="Questrial"/>
              <a:buNone/>
              <a:defRPr/>
            </a:lvl5pPr>
            <a:lvl6pPr rtl="0">
              <a:spcBef>
                <a:spcPts val="0"/>
              </a:spcBef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rtl="0">
              <a:spcBef>
                <a:spcPts val="0"/>
              </a:spcBef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rtl="0">
              <a:spcBef>
                <a:spcPts val="0"/>
              </a:spcBef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rtl="0">
              <a:spcBef>
                <a:spcPts val="0"/>
              </a:spcBef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body" idx="2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Clr>
                <a:srgbClr val="595959"/>
              </a:buClr>
              <a:buFont typeface="Questrial"/>
              <a:buNone/>
              <a:defRPr>
                <a:solidFill>
                  <a:srgbClr val="595959"/>
                </a:solidFill>
              </a:defRPr>
            </a:lvl1pPr>
            <a:lvl2pPr rtl="0">
              <a:spcBef>
                <a:spcPts val="0"/>
              </a:spcBef>
              <a:defRPr sz="16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rtl="0">
              <a:spcBef>
                <a:spcPts val="0"/>
              </a:spcBef>
              <a:defRPr sz="14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rtl="0">
              <a:spcBef>
                <a:spcPts val="0"/>
              </a:spcBef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rtl="0">
              <a:spcBef>
                <a:spcPts val="0"/>
              </a:spcBef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rtl="0">
              <a:spcBef>
                <a:spcPts val="0"/>
              </a:spcBef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rtl="0">
              <a:spcBef>
                <a:spcPts val="0"/>
              </a:spcBef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rtl="0">
              <a:spcBef>
                <a:spcPts val="0"/>
              </a:spcBef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rtl="0">
              <a:spcBef>
                <a:spcPts val="0"/>
              </a:spcBef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dt" idx="10"/>
          </p:nvPr>
        </p:nvSpPr>
        <p:spPr>
          <a:xfrm>
            <a:off x="10361611" y="6130437"/>
            <a:ext cx="1146282" cy="3703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ftr" idx="11"/>
          </p:nvPr>
        </p:nvSpPr>
        <p:spPr>
          <a:xfrm>
            <a:off x="2589211" y="613580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43" name="Shape 143"/>
          <p:cNvSpPr/>
          <p:nvPr/>
        </p:nvSpPr>
        <p:spPr>
          <a:xfrm rot="10800000" flipH="1">
            <a:off x="-4188" y="4911724"/>
            <a:ext cx="1588526" cy="507296"/>
          </a:xfrm>
          <a:custGeom>
            <a:avLst/>
            <a:gdLst/>
            <a:ahLst/>
            <a:cxnLst/>
            <a:rect l="0" t="0" r="0" b="0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 baseline="0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 baseline="0">
              <a:solidFill>
                <a:srgbClr val="FE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6" cy="128088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Clr>
                <a:srgbClr val="262626"/>
              </a:buClr>
              <a:buFont typeface="Questrial"/>
              <a:buNone/>
              <a:defRPr sz="3600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 rot="5400000">
            <a:off x="5103811" y="-381000"/>
            <a:ext cx="3886200" cy="891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8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indent="-1841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6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indent="-1397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4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dt" idx="10"/>
          </p:nvPr>
        </p:nvSpPr>
        <p:spPr>
          <a:xfrm>
            <a:off x="10361611" y="6130437"/>
            <a:ext cx="1146282" cy="3703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ftr" idx="11"/>
          </p:nvPr>
        </p:nvSpPr>
        <p:spPr>
          <a:xfrm>
            <a:off x="2589211" y="613580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50" name="Shape 150"/>
          <p:cNvSpPr/>
          <p:nvPr/>
        </p:nvSpPr>
        <p:spPr>
          <a:xfrm rot="10800000" flipH="1">
            <a:off x="-4188" y="714374"/>
            <a:ext cx="1588526" cy="507296"/>
          </a:xfrm>
          <a:custGeom>
            <a:avLst/>
            <a:gdLst/>
            <a:ahLst/>
            <a:cxnLst/>
            <a:rect l="0" t="0" r="0" b="0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sldNum" idx="12"/>
          </p:nvPr>
        </p:nvSpPr>
        <p:spPr>
          <a:xfrm>
            <a:off x="531812" y="787781"/>
            <a:ext cx="7797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 baseline="0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 baseline="0">
              <a:solidFill>
                <a:srgbClr val="FE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 rot="5400000">
            <a:off x="7756704" y="2165512"/>
            <a:ext cx="5283816" cy="22076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262626"/>
              </a:buClr>
              <a:buFont typeface="Questrial"/>
              <a:buNone/>
              <a:defRPr sz="3600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 rot="5400000">
            <a:off x="3185803" y="30813"/>
            <a:ext cx="5283816" cy="6476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8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indent="-1841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6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indent="-1397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4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dt" idx="10"/>
          </p:nvPr>
        </p:nvSpPr>
        <p:spPr>
          <a:xfrm>
            <a:off x="10361611" y="6130437"/>
            <a:ext cx="1146282" cy="3703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ftr" idx="11"/>
          </p:nvPr>
        </p:nvSpPr>
        <p:spPr>
          <a:xfrm>
            <a:off x="2589211" y="613580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57" name="Shape 157"/>
          <p:cNvSpPr/>
          <p:nvPr/>
        </p:nvSpPr>
        <p:spPr>
          <a:xfrm rot="10800000" flipH="1">
            <a:off x="-4188" y="714374"/>
            <a:ext cx="1588526" cy="507296"/>
          </a:xfrm>
          <a:custGeom>
            <a:avLst/>
            <a:gdLst/>
            <a:ahLst/>
            <a:cxnLst/>
            <a:rect l="0" t="0" r="0" b="0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sldNum" idx="12"/>
          </p:nvPr>
        </p:nvSpPr>
        <p:spPr>
          <a:xfrm>
            <a:off x="531812" y="787781"/>
            <a:ext cx="7797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 baseline="0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 baseline="0">
              <a:solidFill>
                <a:srgbClr val="FE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2589211" y="2058750"/>
            <a:ext cx="8915398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4000" b="0" cap="none"/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2589211" y="3530128"/>
            <a:ext cx="8915398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rgbClr val="595959"/>
              </a:buClr>
              <a:buFont typeface="Questrial"/>
              <a:buNone/>
              <a:defRPr sz="2000">
                <a:solidFill>
                  <a:srgbClr val="595959"/>
                </a:solidFill>
              </a:defRPr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10361611" y="6130437"/>
            <a:ext cx="1146282" cy="3703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2589211" y="613580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6" name="Shape 56"/>
          <p:cNvSpPr/>
          <p:nvPr/>
        </p:nvSpPr>
        <p:spPr>
          <a:xfrm rot="10800000" flipH="1">
            <a:off x="-4188" y="3178174"/>
            <a:ext cx="1588526" cy="507296"/>
          </a:xfrm>
          <a:custGeom>
            <a:avLst/>
            <a:gdLst/>
            <a:ahLst/>
            <a:cxnLst/>
            <a:rect l="0" t="0" r="0" b="0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 baseline="0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 baseline="0">
              <a:solidFill>
                <a:srgbClr val="FE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6" cy="128088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Clr>
                <a:srgbClr val="262626"/>
              </a:buClr>
              <a:buFont typeface="Questrial"/>
              <a:buNone/>
              <a:defRPr sz="3600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2589211" y="2133600"/>
            <a:ext cx="4313863" cy="37776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8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indent="-1841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6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indent="-1397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4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7190746" y="2126222"/>
            <a:ext cx="4313863" cy="37776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8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indent="-1841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6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indent="-1397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4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10361611" y="6130437"/>
            <a:ext cx="1146282" cy="3703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2589211" y="613580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4" name="Shape 64"/>
          <p:cNvSpPr/>
          <p:nvPr/>
        </p:nvSpPr>
        <p:spPr>
          <a:xfrm rot="10800000" flipH="1">
            <a:off x="-4188" y="714374"/>
            <a:ext cx="1588526" cy="507296"/>
          </a:xfrm>
          <a:custGeom>
            <a:avLst/>
            <a:gdLst/>
            <a:ahLst/>
            <a:cxnLst/>
            <a:rect l="0" t="0" r="0" b="0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531812" y="787781"/>
            <a:ext cx="7797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 baseline="0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 baseline="0">
              <a:solidFill>
                <a:srgbClr val="FE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6" cy="128088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Clr>
                <a:srgbClr val="262626"/>
              </a:buClr>
              <a:buFont typeface="Questrial"/>
              <a:buNone/>
              <a:defRPr sz="3600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2939373" y="1972702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Questrial"/>
              <a:buNone/>
              <a:defRPr sz="2400" b="0"/>
            </a:lvl1pPr>
            <a:lvl2pPr marL="457200" indent="0" rtl="0">
              <a:spcBef>
                <a:spcPts val="0"/>
              </a:spcBef>
              <a:buFont typeface="Questrial"/>
              <a:buNone/>
              <a:defRPr sz="2000" b="1"/>
            </a:lvl2pPr>
            <a:lvl3pPr marL="914400" indent="0" rtl="0">
              <a:spcBef>
                <a:spcPts val="0"/>
              </a:spcBef>
              <a:buFont typeface="Questrial"/>
              <a:buNone/>
              <a:defRPr sz="1800" b="1"/>
            </a:lvl3pPr>
            <a:lvl4pPr marL="1371600" indent="0" rtl="0">
              <a:spcBef>
                <a:spcPts val="0"/>
              </a:spcBef>
              <a:buFont typeface="Questrial"/>
              <a:buNone/>
              <a:defRPr sz="1600" b="1"/>
            </a:lvl4pPr>
            <a:lvl5pPr marL="1828800" indent="0" rtl="0">
              <a:spcBef>
                <a:spcPts val="0"/>
              </a:spcBef>
              <a:buFont typeface="Questrial"/>
              <a:buNone/>
              <a:defRPr sz="1600" b="1"/>
            </a:lvl5pPr>
            <a:lvl6pPr marL="2286000" indent="0" rtl="0">
              <a:spcBef>
                <a:spcPts val="0"/>
              </a:spcBef>
              <a:buFont typeface="Questrial"/>
              <a:buNone/>
              <a:defRPr sz="1600" b="1"/>
            </a:lvl6pPr>
            <a:lvl7pPr marL="2743200" indent="0" rtl="0">
              <a:spcBef>
                <a:spcPts val="0"/>
              </a:spcBef>
              <a:buFont typeface="Questrial"/>
              <a:buNone/>
              <a:defRPr sz="1600" b="1"/>
            </a:lvl7pPr>
            <a:lvl8pPr marL="3200400" indent="0" rtl="0">
              <a:spcBef>
                <a:spcPts val="0"/>
              </a:spcBef>
              <a:buFont typeface="Questrial"/>
              <a:buNone/>
              <a:defRPr sz="1600" b="1"/>
            </a:lvl8pPr>
            <a:lvl9pPr marL="3657600" indent="0" rtl="0">
              <a:spcBef>
                <a:spcPts val="0"/>
              </a:spcBef>
              <a:buFont typeface="Questrial"/>
              <a:buNone/>
              <a:defRPr sz="1600" b="1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2589211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8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indent="-1841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6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indent="-1397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4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3"/>
          </p:nvPr>
        </p:nvSpPr>
        <p:spPr>
          <a:xfrm>
            <a:off x="7506628" y="1969475"/>
            <a:ext cx="3999000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Questrial"/>
              <a:buNone/>
              <a:defRPr sz="2400" b="0"/>
            </a:lvl1pPr>
            <a:lvl2pPr marL="457200" indent="0" rtl="0">
              <a:spcBef>
                <a:spcPts val="0"/>
              </a:spcBef>
              <a:buFont typeface="Questrial"/>
              <a:buNone/>
              <a:defRPr sz="2000" b="1"/>
            </a:lvl2pPr>
            <a:lvl3pPr marL="914400" indent="0" rtl="0">
              <a:spcBef>
                <a:spcPts val="0"/>
              </a:spcBef>
              <a:buFont typeface="Questrial"/>
              <a:buNone/>
              <a:defRPr sz="1800" b="1"/>
            </a:lvl3pPr>
            <a:lvl4pPr marL="1371600" indent="0" rtl="0">
              <a:spcBef>
                <a:spcPts val="0"/>
              </a:spcBef>
              <a:buFont typeface="Questrial"/>
              <a:buNone/>
              <a:defRPr sz="1600" b="1"/>
            </a:lvl4pPr>
            <a:lvl5pPr marL="1828800" indent="0" rtl="0">
              <a:spcBef>
                <a:spcPts val="0"/>
              </a:spcBef>
              <a:buFont typeface="Questrial"/>
              <a:buNone/>
              <a:defRPr sz="1600" b="1"/>
            </a:lvl5pPr>
            <a:lvl6pPr marL="2286000" indent="0" rtl="0">
              <a:spcBef>
                <a:spcPts val="0"/>
              </a:spcBef>
              <a:buFont typeface="Questrial"/>
              <a:buNone/>
              <a:defRPr sz="1600" b="1"/>
            </a:lvl6pPr>
            <a:lvl7pPr marL="2743200" indent="0" rtl="0">
              <a:spcBef>
                <a:spcPts val="0"/>
              </a:spcBef>
              <a:buFont typeface="Questrial"/>
              <a:buNone/>
              <a:defRPr sz="1600" b="1"/>
            </a:lvl7pPr>
            <a:lvl8pPr marL="3200400" indent="0" rtl="0">
              <a:spcBef>
                <a:spcPts val="0"/>
              </a:spcBef>
              <a:buFont typeface="Questrial"/>
              <a:buNone/>
              <a:defRPr sz="1600" b="1"/>
            </a:lvl8pPr>
            <a:lvl9pPr marL="3657600" indent="0" rtl="0">
              <a:spcBef>
                <a:spcPts val="0"/>
              </a:spcBef>
              <a:buFont typeface="Questrial"/>
              <a:buNone/>
              <a:defRPr sz="1600" b="1"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4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8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indent="-1841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6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indent="-1397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4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10361611" y="6130437"/>
            <a:ext cx="1146282" cy="3703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2589211" y="613580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4" name="Shape 74"/>
          <p:cNvSpPr/>
          <p:nvPr/>
        </p:nvSpPr>
        <p:spPr>
          <a:xfrm rot="10800000" flipH="1">
            <a:off x="-4188" y="714374"/>
            <a:ext cx="1588526" cy="507296"/>
          </a:xfrm>
          <a:custGeom>
            <a:avLst/>
            <a:gdLst/>
            <a:ahLst/>
            <a:cxnLst/>
            <a:rect l="0" t="0" r="0" b="0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531812" y="787781"/>
            <a:ext cx="7797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 baseline="0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 baseline="0">
              <a:solidFill>
                <a:srgbClr val="FE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6" cy="128088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Clr>
                <a:srgbClr val="262626"/>
              </a:buClr>
              <a:buFont typeface="Questrial"/>
              <a:buNone/>
              <a:defRPr sz="3600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10361611" y="6130437"/>
            <a:ext cx="1146282" cy="3703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2589211" y="613580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0" name="Shape 80"/>
          <p:cNvSpPr/>
          <p:nvPr/>
        </p:nvSpPr>
        <p:spPr>
          <a:xfrm rot="10800000" flipH="1">
            <a:off x="-4188" y="714374"/>
            <a:ext cx="1588526" cy="507296"/>
          </a:xfrm>
          <a:custGeom>
            <a:avLst/>
            <a:gdLst/>
            <a:ahLst/>
            <a:cxnLst/>
            <a:rect l="0" t="0" r="0" b="0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531812" y="787781"/>
            <a:ext cx="7797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 baseline="0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 baseline="0">
              <a:solidFill>
                <a:srgbClr val="FE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10361611" y="6130437"/>
            <a:ext cx="1146282" cy="3703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2589211" y="613580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5" name="Shape 85"/>
          <p:cNvSpPr/>
          <p:nvPr/>
        </p:nvSpPr>
        <p:spPr>
          <a:xfrm rot="10800000" flipH="1">
            <a:off x="-4188" y="714374"/>
            <a:ext cx="1588526" cy="507296"/>
          </a:xfrm>
          <a:custGeom>
            <a:avLst/>
            <a:gdLst/>
            <a:ahLst/>
            <a:cxnLst/>
            <a:rect l="0" t="0" r="0" b="0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531812" y="787781"/>
            <a:ext cx="7797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 baseline="0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 baseline="0">
              <a:solidFill>
                <a:srgbClr val="FE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2589211" y="446087"/>
            <a:ext cx="3505199" cy="976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0"/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323012" y="446087"/>
            <a:ext cx="5181600" cy="5414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290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8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indent="-1841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6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indent="-1397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4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2"/>
          </p:nvPr>
        </p:nvSpPr>
        <p:spPr>
          <a:xfrm>
            <a:off x="2589211" y="1598612"/>
            <a:ext cx="3505199" cy="42624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Questrial"/>
              <a:buNone/>
              <a:defRPr sz="1400"/>
            </a:lvl1pPr>
            <a:lvl2pPr marL="457200" indent="0" rtl="0">
              <a:spcBef>
                <a:spcPts val="0"/>
              </a:spcBef>
              <a:buFont typeface="Questrial"/>
              <a:buNone/>
              <a:defRPr sz="1200"/>
            </a:lvl2pPr>
            <a:lvl3pPr marL="914400" indent="0" rtl="0">
              <a:spcBef>
                <a:spcPts val="0"/>
              </a:spcBef>
              <a:buFont typeface="Questrial"/>
              <a:buNone/>
              <a:defRPr sz="1000"/>
            </a:lvl3pPr>
            <a:lvl4pPr marL="1371600" indent="0" rtl="0">
              <a:spcBef>
                <a:spcPts val="0"/>
              </a:spcBef>
              <a:buFont typeface="Questrial"/>
              <a:buNone/>
              <a:defRPr sz="900"/>
            </a:lvl4pPr>
            <a:lvl5pPr marL="1828800" indent="0" rtl="0">
              <a:spcBef>
                <a:spcPts val="0"/>
              </a:spcBef>
              <a:buFont typeface="Questrial"/>
              <a:buNone/>
              <a:defRPr sz="900"/>
            </a:lvl5pPr>
            <a:lvl6pPr marL="2286000" indent="0" rtl="0">
              <a:spcBef>
                <a:spcPts val="0"/>
              </a:spcBef>
              <a:buFont typeface="Questrial"/>
              <a:buNone/>
              <a:defRPr sz="900"/>
            </a:lvl6pPr>
            <a:lvl7pPr marL="2743200" indent="0" rtl="0">
              <a:spcBef>
                <a:spcPts val="0"/>
              </a:spcBef>
              <a:buFont typeface="Questrial"/>
              <a:buNone/>
              <a:defRPr sz="900"/>
            </a:lvl7pPr>
            <a:lvl8pPr marL="3200400" indent="0" rtl="0">
              <a:spcBef>
                <a:spcPts val="0"/>
              </a:spcBef>
              <a:buFont typeface="Questrial"/>
              <a:buNone/>
              <a:defRPr sz="900"/>
            </a:lvl8pPr>
            <a:lvl9pPr marL="3657600" indent="0" rtl="0">
              <a:spcBef>
                <a:spcPts val="0"/>
              </a:spcBef>
              <a:buFont typeface="Questrial"/>
              <a:buNone/>
              <a:defRPr sz="900"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10361611" y="6130437"/>
            <a:ext cx="1146282" cy="3703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2589211" y="613580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3" name="Shape 93"/>
          <p:cNvSpPr/>
          <p:nvPr/>
        </p:nvSpPr>
        <p:spPr>
          <a:xfrm rot="10800000" flipH="1">
            <a:off x="-4188" y="714374"/>
            <a:ext cx="1588526" cy="507296"/>
          </a:xfrm>
          <a:custGeom>
            <a:avLst/>
            <a:gdLst/>
            <a:ahLst/>
            <a:cxnLst/>
            <a:rect l="0" t="0" r="0" b="0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531812" y="787781"/>
            <a:ext cx="7797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 baseline="0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 baseline="0">
              <a:solidFill>
                <a:srgbClr val="FE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2589213" y="4800600"/>
            <a:ext cx="8915400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400" b="0"/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7" name="Shape 97"/>
          <p:cNvSpPr>
            <a:spLocks noGrp="1"/>
          </p:cNvSpPr>
          <p:nvPr>
            <p:ph type="pic" idx="2"/>
          </p:nvPr>
        </p:nvSpPr>
        <p:spPr>
          <a:xfrm>
            <a:off x="2589211" y="634964"/>
            <a:ext cx="8915400" cy="3854969"/>
          </a:xfrm>
          <a:prstGeom prst="rect">
            <a:avLst/>
          </a:prstGeom>
          <a:noFill/>
          <a:ln>
            <a:noFill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2589213" y="5367337"/>
            <a:ext cx="8915400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Questrial"/>
              <a:buNone/>
              <a:defRPr sz="1200"/>
            </a:lvl1pPr>
            <a:lvl2pPr marL="457200" indent="0" rtl="0">
              <a:spcBef>
                <a:spcPts val="0"/>
              </a:spcBef>
              <a:buFont typeface="Questrial"/>
              <a:buNone/>
              <a:defRPr sz="1200"/>
            </a:lvl2pPr>
            <a:lvl3pPr marL="914400" indent="0" rtl="0">
              <a:spcBef>
                <a:spcPts val="0"/>
              </a:spcBef>
              <a:buFont typeface="Questrial"/>
              <a:buNone/>
              <a:defRPr sz="1000"/>
            </a:lvl3pPr>
            <a:lvl4pPr marL="1371600" indent="0" rtl="0">
              <a:spcBef>
                <a:spcPts val="0"/>
              </a:spcBef>
              <a:buFont typeface="Questrial"/>
              <a:buNone/>
              <a:defRPr sz="900"/>
            </a:lvl4pPr>
            <a:lvl5pPr marL="1828800" indent="0" rtl="0">
              <a:spcBef>
                <a:spcPts val="0"/>
              </a:spcBef>
              <a:buFont typeface="Questrial"/>
              <a:buNone/>
              <a:defRPr sz="900"/>
            </a:lvl5pPr>
            <a:lvl6pPr marL="2286000" indent="0" rtl="0">
              <a:spcBef>
                <a:spcPts val="0"/>
              </a:spcBef>
              <a:buFont typeface="Questrial"/>
              <a:buNone/>
              <a:defRPr sz="900"/>
            </a:lvl6pPr>
            <a:lvl7pPr marL="2743200" indent="0" rtl="0">
              <a:spcBef>
                <a:spcPts val="0"/>
              </a:spcBef>
              <a:buFont typeface="Questrial"/>
              <a:buNone/>
              <a:defRPr sz="900"/>
            </a:lvl7pPr>
            <a:lvl8pPr marL="3200400" indent="0" rtl="0">
              <a:spcBef>
                <a:spcPts val="0"/>
              </a:spcBef>
              <a:buFont typeface="Questrial"/>
              <a:buNone/>
              <a:defRPr sz="900"/>
            </a:lvl8pPr>
            <a:lvl9pPr marL="3657600" indent="0" rtl="0">
              <a:spcBef>
                <a:spcPts val="0"/>
              </a:spcBef>
              <a:buFont typeface="Questrial"/>
              <a:buNone/>
              <a:defRPr sz="900"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dt" idx="10"/>
          </p:nvPr>
        </p:nvSpPr>
        <p:spPr>
          <a:xfrm>
            <a:off x="10361611" y="6130437"/>
            <a:ext cx="1146282" cy="3703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ftr" idx="11"/>
          </p:nvPr>
        </p:nvSpPr>
        <p:spPr>
          <a:xfrm>
            <a:off x="2589211" y="613580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1" name="Shape 101"/>
          <p:cNvSpPr/>
          <p:nvPr/>
        </p:nvSpPr>
        <p:spPr>
          <a:xfrm rot="10800000" flipH="1">
            <a:off x="-4188" y="4911724"/>
            <a:ext cx="1588526" cy="507296"/>
          </a:xfrm>
          <a:custGeom>
            <a:avLst/>
            <a:gdLst/>
            <a:ahLst/>
            <a:cxnLst/>
            <a:rect l="0" t="0" r="0" b="0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 baseline="0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 baseline="0">
              <a:solidFill>
                <a:srgbClr val="FE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2589211" y="609600"/>
            <a:ext cx="8915398" cy="31170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defRPr sz="4800" b="0" cap="none"/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2589211" y="4354046"/>
            <a:ext cx="8915398" cy="15558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l" rtl="0">
              <a:spcBef>
                <a:spcPts val="0"/>
              </a:spcBef>
              <a:buClr>
                <a:srgbClr val="595959"/>
              </a:buClr>
              <a:buFont typeface="Questrial"/>
              <a:buNone/>
              <a:defRPr sz="1800">
                <a:solidFill>
                  <a:srgbClr val="595959"/>
                </a:solidFill>
              </a:defRPr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dt" idx="10"/>
          </p:nvPr>
        </p:nvSpPr>
        <p:spPr>
          <a:xfrm>
            <a:off x="10361611" y="6130437"/>
            <a:ext cx="1146282" cy="3703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ftr" idx="11"/>
          </p:nvPr>
        </p:nvSpPr>
        <p:spPr>
          <a:xfrm>
            <a:off x="2589211" y="613580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8" name="Shape 108"/>
          <p:cNvSpPr/>
          <p:nvPr/>
        </p:nvSpPr>
        <p:spPr>
          <a:xfrm rot="10800000" flipH="1">
            <a:off x="-4188" y="3178174"/>
            <a:ext cx="1588526" cy="507296"/>
          </a:xfrm>
          <a:custGeom>
            <a:avLst/>
            <a:gdLst/>
            <a:ahLst/>
            <a:cxnLst/>
            <a:rect l="0" t="0" r="0" b="0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 baseline="0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 baseline="0">
              <a:solidFill>
                <a:srgbClr val="FE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DE6C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5"/>
          </a:xfrm>
        </p:grpSpPr>
        <p:sp>
          <p:nvSpPr>
            <p:cNvPr id="6" name="Shape 6"/>
            <p:cNvSpPr/>
            <p:nvPr/>
          </p:nvSpPr>
          <p:spPr>
            <a:xfrm>
              <a:off x="2487613" y="2284413"/>
              <a:ext cx="85724" cy="533400"/>
            </a:xfrm>
            <a:custGeom>
              <a:avLst/>
              <a:gdLst/>
              <a:ahLst/>
              <a:cxnLst/>
              <a:rect l="0" t="0" r="0" b="0"/>
              <a:pathLst>
                <a:path w="22" h="136" extrusionOk="0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2597150" y="2779713"/>
              <a:ext cx="550863" cy="1978025"/>
            </a:xfrm>
            <a:custGeom>
              <a:avLst/>
              <a:gdLst/>
              <a:ahLst/>
              <a:cxnLst/>
              <a:rect l="0" t="0" r="0" b="0"/>
              <a:pathLst>
                <a:path w="140" h="504" extrusionOk="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x="3175000" y="4730750"/>
              <a:ext cx="519113" cy="1209674"/>
            </a:xfrm>
            <a:custGeom>
              <a:avLst/>
              <a:gdLst/>
              <a:ahLst/>
              <a:cxnLst/>
              <a:rect l="0" t="0" r="0" b="0"/>
              <a:pathLst>
                <a:path w="132" h="308" extrusionOk="0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" name="Shape 9"/>
            <p:cNvSpPr/>
            <p:nvPr/>
          </p:nvSpPr>
          <p:spPr>
            <a:xfrm>
              <a:off x="3305176" y="5630862"/>
              <a:ext cx="146049" cy="309562"/>
            </a:xfrm>
            <a:custGeom>
              <a:avLst/>
              <a:gdLst/>
              <a:ahLst/>
              <a:cxnLst/>
              <a:rect l="0" t="0" r="0" b="0"/>
              <a:pathLst>
                <a:path w="37" h="79" extrusionOk="0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0" b="0"/>
              <a:pathLst>
                <a:path w="178" h="722" extrusionOk="0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0" b="0"/>
              <a:pathLst>
                <a:path w="23" h="635" extrusionOk="0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2554288" y="2598738"/>
              <a:ext cx="66675" cy="420687"/>
            </a:xfrm>
            <a:custGeom>
              <a:avLst/>
              <a:gdLst/>
              <a:ahLst/>
              <a:cxnLst/>
              <a:rect l="0" t="0" r="0" b="0"/>
              <a:pathLst>
                <a:path w="17" h="107" extrusionOk="0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3143250" y="4757737"/>
              <a:ext cx="161925" cy="873125"/>
            </a:xfrm>
            <a:custGeom>
              <a:avLst/>
              <a:gdLst/>
              <a:ahLst/>
              <a:cxnLst/>
              <a:rect l="0" t="0" r="0" b="0"/>
              <a:pathLst>
                <a:path w="41" h="222" extrusionOk="0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0" b="0"/>
              <a:pathLst>
                <a:path w="450" h="878" extrusionOk="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3273425" y="5653087"/>
              <a:ext cx="138113" cy="287338"/>
            </a:xfrm>
            <a:custGeom>
              <a:avLst/>
              <a:gdLst/>
              <a:ahLst/>
              <a:cxnLst/>
              <a:rect l="0" t="0" r="0" b="0"/>
              <a:pathLst>
                <a:path w="35" h="73" extrusionOk="0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3143250" y="4656137"/>
              <a:ext cx="31750" cy="188913"/>
            </a:xfrm>
            <a:custGeom>
              <a:avLst/>
              <a:gdLst/>
              <a:ahLst/>
              <a:cxnLst/>
              <a:rect l="0" t="0" r="0" b="0"/>
              <a:pathLst>
                <a:path w="8" h="48" extrusionOk="0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3211513" y="5410200"/>
              <a:ext cx="203200" cy="530224"/>
            </a:xfrm>
            <a:custGeom>
              <a:avLst/>
              <a:gdLst/>
              <a:ahLst/>
              <a:cxnLst/>
              <a:rect l="0" t="0" r="0" b="0"/>
              <a:pathLst>
                <a:path w="52" h="135" extrusionOk="0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8" name="Shape 18"/>
          <p:cNvGrpSpPr/>
          <p:nvPr/>
        </p:nvGrpSpPr>
        <p:grpSpPr>
          <a:xfrm>
            <a:off x="27221" y="-785"/>
            <a:ext cx="2356674" cy="6854039"/>
            <a:chOff x="6627813" y="194832"/>
            <a:chExt cx="1952625" cy="5678917"/>
          </a:xfrm>
        </p:grpSpPr>
        <p:sp>
          <p:nvSpPr>
            <p:cNvPr id="19" name="Shape 19"/>
            <p:cNvSpPr/>
            <p:nvPr/>
          </p:nvSpPr>
          <p:spPr>
            <a:xfrm>
              <a:off x="6627813" y="194832"/>
              <a:ext cx="409575" cy="3646487"/>
            </a:xfrm>
            <a:custGeom>
              <a:avLst/>
              <a:gdLst/>
              <a:ahLst/>
              <a:cxnLst/>
              <a:rect l="0" t="0" r="0" b="0"/>
              <a:pathLst>
                <a:path w="103" h="920" extrusionOk="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7061200" y="3771900"/>
              <a:ext cx="350837" cy="1309688"/>
            </a:xfrm>
            <a:custGeom>
              <a:avLst/>
              <a:gdLst/>
              <a:ahLst/>
              <a:cxnLst/>
              <a:rect l="0" t="0" r="0" b="0"/>
              <a:pathLst>
                <a:path w="88" h="330" extrusionOk="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7439025" y="5053012"/>
              <a:ext cx="357188" cy="820737"/>
            </a:xfrm>
            <a:custGeom>
              <a:avLst/>
              <a:gdLst/>
              <a:ahLst/>
              <a:cxnLst/>
              <a:rect l="0" t="0" r="0" b="0"/>
              <a:pathLst>
                <a:path w="90" h="207" extrusionOk="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7037388" y="3811587"/>
              <a:ext cx="457200" cy="1852612"/>
            </a:xfrm>
            <a:custGeom>
              <a:avLst/>
              <a:gdLst/>
              <a:ahLst/>
              <a:cxnLst/>
              <a:rect l="0" t="0" r="0" b="0"/>
              <a:pathLst>
                <a:path w="115" h="467" extrusionOk="0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6992938" y="1263650"/>
              <a:ext cx="144463" cy="2508249"/>
            </a:xfrm>
            <a:custGeom>
              <a:avLst/>
              <a:gdLst/>
              <a:ahLst/>
              <a:cxnLst/>
              <a:rect l="0" t="0" r="0" b="0"/>
              <a:pathLst>
                <a:path w="36" h="633" extrusionOk="0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7526338" y="5640387"/>
              <a:ext cx="111125" cy="233363"/>
            </a:xfrm>
            <a:custGeom>
              <a:avLst/>
              <a:gdLst/>
              <a:ahLst/>
              <a:cxnLst/>
              <a:rect l="0" t="0" r="0" b="0"/>
              <a:pathLst>
                <a:path w="28" h="59" extrusionOk="0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7021513" y="3598862"/>
              <a:ext cx="68262" cy="423863"/>
            </a:xfrm>
            <a:custGeom>
              <a:avLst/>
              <a:gdLst/>
              <a:ahLst/>
              <a:cxnLst/>
              <a:rect l="0" t="0" r="0" b="0"/>
              <a:pathLst>
                <a:path w="17" h="107" extrusionOk="0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0" b="0"/>
              <a:pathLst>
                <a:path w="294" h="568" extrusionOk="0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7494588" y="5664200"/>
              <a:ext cx="100012" cy="209549"/>
            </a:xfrm>
            <a:custGeom>
              <a:avLst/>
              <a:gdLst/>
              <a:ahLst/>
              <a:cxnLst/>
              <a:rect l="0" t="0" r="0" b="0"/>
              <a:pathLst>
                <a:path w="25" h="53" extrusionOk="0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7412038" y="5081587"/>
              <a:ext cx="114299" cy="558800"/>
            </a:xfrm>
            <a:custGeom>
              <a:avLst/>
              <a:gdLst/>
              <a:ahLst/>
              <a:cxnLst/>
              <a:rect l="0" t="0" r="0" b="0"/>
              <a:pathLst>
                <a:path w="29" h="141" extrusionOk="0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0" b="0"/>
              <a:pathLst>
                <a:path w="8" h="48" extrusionOk="0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7439025" y="5434012"/>
              <a:ext cx="174625" cy="439737"/>
            </a:xfrm>
            <a:custGeom>
              <a:avLst/>
              <a:gdLst/>
              <a:ahLst/>
              <a:cxnLst/>
              <a:rect l="0" t="0" r="0" b="0"/>
              <a:pathLst>
                <a:path w="44" h="111" extrusionOk="0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1" name="Shape 31"/>
          <p:cNvSpPr/>
          <p:nvPr/>
        </p:nvSpPr>
        <p:spPr>
          <a:xfrm>
            <a:off x="0" y="0"/>
            <a:ext cx="182879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6" cy="128088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buClr>
                <a:srgbClr val="262626"/>
              </a:buClr>
              <a:buFont typeface="Questrial"/>
              <a:buNone/>
              <a:defRPr sz="3600" b="0" i="0" u="none" strike="noStrike" cap="none" baseline="0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2pPr>
            <a:lvl3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3pPr>
            <a:lvl4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4pPr>
            <a:lvl5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5pPr>
            <a:lvl6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6pPr>
            <a:lvl7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7pPr>
            <a:lvl8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8pPr>
            <a:lvl9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2589211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800" b="0" i="0" u="none" strike="noStrike" cap="none" baseline="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indent="-1841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600" b="0" i="0" u="none" strike="noStrike" cap="none" baseline="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indent="-1397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400" b="0" i="0" u="none" strike="noStrike" cap="none" baseline="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 b="0" i="0" u="none" strike="noStrike" cap="none" baseline="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 b="0" i="0" u="none" strike="noStrike" cap="none" baseline="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 b="0" i="0" u="none" strike="noStrike" cap="none" baseline="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 b="0" i="0" u="none" strike="noStrike" cap="none" baseline="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 b="0" i="0" u="none" strike="noStrike" cap="none" baseline="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 b="0" i="0" u="none" strike="noStrike" cap="none" baseline="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10361611" y="6130437"/>
            <a:ext cx="1146282" cy="3703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2589211" y="613580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531812" y="787781"/>
            <a:ext cx="7797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 baseline="0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 baseline="0">
              <a:solidFill>
                <a:srgbClr val="FE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AF6B3USip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3048000" y="152400"/>
            <a:ext cx="6589199" cy="59509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262626"/>
              </a:buClr>
              <a:buSzPct val="25000"/>
              <a:buFont typeface="Garamond"/>
              <a:buNone/>
            </a:pPr>
            <a:r>
              <a:rPr lang="en-US" sz="3240" b="0" i="0" u="none" strike="noStrike" cap="none" baseline="0">
                <a:solidFill>
                  <a:srgbClr val="262626"/>
                </a:solidFill>
                <a:latin typeface="Garamond"/>
                <a:ea typeface="Garamond"/>
                <a:cs typeface="Garamond"/>
                <a:sym typeface="Garamond"/>
              </a:rPr>
              <a:t>Warm-up: “The Lion’s Awakening”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2991825" y="1219200"/>
            <a:ext cx="9005099" cy="5222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  <a:buFont typeface="Garamond"/>
              <a:buAutoNum type="arabicPeriod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Write the objective:</a:t>
            </a:r>
          </a:p>
          <a:p>
            <a:pPr lvl="1" rtl="0">
              <a:lnSpc>
                <a:spcPct val="115000"/>
              </a:lnSpc>
              <a:spcBef>
                <a:spcPts val="0"/>
              </a:spcBef>
              <a:buSzPct val="100000"/>
              <a:buFont typeface="Garamond"/>
            </a:pPr>
            <a:r>
              <a:rPr lang="en-US" sz="24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Analyze characterization, archetypes, themes, and cultural messages in an African epic.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  <a:buFont typeface="Garamond"/>
              <a:buAutoNum type="arabicPeriod" startAt="2"/>
            </a:pPr>
            <a:r>
              <a:rPr lang="en-US" sz="2400" b="0" i="0" u="none" strike="noStrike" cap="none" baseline="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Respond to the following quote:</a:t>
            </a:r>
          </a:p>
          <a:p>
            <a:pPr marL="9144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3000" b="1" i="0" u="none" strike="noStrike" cap="none" baseline="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“If a man does not keep pace with his companions, perhaps it is because he hears a different drummer. Let him step to the music which he hears, however measured or far away.”</a:t>
            </a:r>
          </a:p>
          <a:p>
            <a:pPr marL="4572000" marR="0" lvl="8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-</a:t>
            </a:r>
            <a:r>
              <a:rPr lang="en-US" sz="2400" b="0" i="0" u="none" strike="noStrike" cap="none" baseline="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Henry David Thoreau</a:t>
            </a:r>
          </a:p>
          <a:p>
            <a:pPr marL="914400" marR="0" lvl="0" indent="-228600" algn="l" rtl="0">
              <a:spcBef>
                <a:spcPts val="1000"/>
              </a:spcBef>
              <a:spcAft>
                <a:spcPts val="0"/>
              </a:spcAft>
              <a:buSzPct val="100000"/>
              <a:buFont typeface="Garamond"/>
            </a:pPr>
            <a:r>
              <a:rPr lang="en-US" sz="2400" b="0" i="0" u="none" strike="noStrike" cap="none" baseline="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What do you think is Thoreau’s central idea?</a:t>
            </a:r>
          </a:p>
          <a:p>
            <a:pPr marL="914400" marR="0" lvl="0" indent="-228600" algn="l" rtl="0">
              <a:spcBef>
                <a:spcPts val="1000"/>
              </a:spcBef>
              <a:spcAft>
                <a:spcPts val="0"/>
              </a:spcAft>
              <a:buSzPct val="100000"/>
              <a:buFont typeface="Garamond"/>
            </a:pPr>
            <a:r>
              <a:rPr lang="en-US" sz="2400" b="0" i="0" u="none" strike="noStrike" cap="none" baseline="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What words in the quote support this idea?</a:t>
            </a:r>
          </a:p>
          <a:p>
            <a: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00" b="0" i="0" u="none" strike="noStrike" cap="none" baseline="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[RL 1 (textual support); RL 2 (theme/main idea)]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1915900" y="1231225"/>
            <a:ext cx="4686300" cy="1754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Garamond"/>
              <a:buAutoNum type="arabicPeriod"/>
            </a:pPr>
            <a:r>
              <a:rPr lang="en-US" sz="2200" b="0" i="0" u="none" strike="noStrike" cap="none" baseline="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Sogolon Kedjou and Sassouma Berete:</a:t>
            </a:r>
          </a:p>
          <a:p>
            <a:pPr marL="742950" marR="0" lvl="1" indent="-2984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Garamond"/>
              <a:buChar char="●"/>
            </a:pPr>
            <a:r>
              <a:rPr lang="en-US" sz="2200" b="0" i="0" u="none" strike="noStrike" cap="none" baseline="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Archetypes</a:t>
            </a:r>
          </a:p>
          <a:p>
            <a:pPr marL="742950" marR="0" lvl="1" indent="-2984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Garamond"/>
              <a:buChar char="●"/>
            </a:pPr>
            <a:r>
              <a:rPr lang="en-US" sz="2200" b="0" i="0" u="none" strike="noStrike" cap="none" baseline="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Source of feminine identity</a:t>
            </a:r>
          </a:p>
        </p:txBody>
      </p:sp>
      <p:sp>
        <p:nvSpPr>
          <p:cNvPr id="308" name="Shape 308"/>
          <p:cNvSpPr/>
          <p:nvPr/>
        </p:nvSpPr>
        <p:spPr>
          <a:xfrm>
            <a:off x="1657600" y="149425"/>
            <a:ext cx="10279799" cy="1200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0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Annotations for “The Lion’s Awakening”</a:t>
            </a:r>
            <a:r>
              <a:rPr lang="en-US" sz="3000" b="1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(</a:t>
            </a:r>
            <a:r>
              <a:rPr lang="en-US" sz="30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on a separate sheet of paper</a:t>
            </a:r>
            <a:r>
              <a:rPr lang="en-US" sz="3000" b="1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)</a:t>
            </a:r>
            <a:r>
              <a:rPr lang="en-US" sz="30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  <a:r>
              <a:rPr lang="en-US" sz="300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Do NOT write on my story!</a:t>
            </a:r>
          </a:p>
        </p:txBody>
      </p:sp>
      <p:pic>
        <p:nvPicPr>
          <p:cNvPr id="309" name="Shape 3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950" y="3525973"/>
            <a:ext cx="6419324" cy="3104828"/>
          </a:xfrm>
          <a:prstGeom prst="rect">
            <a:avLst/>
          </a:prstGeom>
          <a:noFill/>
          <a:ln>
            <a:noFill/>
          </a:ln>
        </p:spPr>
      </p:pic>
      <p:sp>
        <p:nvSpPr>
          <p:cNvPr id="310" name="Shape 310"/>
          <p:cNvSpPr txBox="1"/>
          <p:nvPr/>
        </p:nvSpPr>
        <p:spPr>
          <a:xfrm>
            <a:off x="7470625" y="1231225"/>
            <a:ext cx="4585799" cy="526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lvl="0" indent="-355600" rtl="0">
              <a:spcBef>
                <a:spcPts val="1000"/>
              </a:spcBef>
              <a:buClr>
                <a:schemeClr val="accent1"/>
              </a:buClr>
              <a:buSzPct val="100000"/>
              <a:buFont typeface="Garamond"/>
              <a:buAutoNum type="arabicPeriod" startAt="2"/>
            </a:pPr>
            <a:r>
              <a:rPr lang="en-US" sz="220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Sundiata</a:t>
            </a:r>
          </a:p>
          <a:p>
            <a:pPr marL="742950" lvl="1" indent="-298450" rtl="0">
              <a:spcBef>
                <a:spcPts val="1000"/>
              </a:spcBef>
              <a:buClr>
                <a:schemeClr val="accent1"/>
              </a:buClr>
              <a:buSzPct val="100000"/>
              <a:buFont typeface="Garamond"/>
              <a:buChar char="●"/>
            </a:pPr>
            <a:r>
              <a:rPr lang="en-US" sz="220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Archetypal Situation</a:t>
            </a:r>
          </a:p>
          <a:p>
            <a:pPr marL="742950" lvl="1" indent="-298450" rtl="0">
              <a:spcBef>
                <a:spcPts val="1000"/>
              </a:spcBef>
              <a:buClr>
                <a:schemeClr val="accent1"/>
              </a:buClr>
              <a:buSzPct val="100000"/>
              <a:buFont typeface="Garamond"/>
              <a:buChar char="●"/>
            </a:pPr>
            <a:r>
              <a:rPr lang="en-US" sz="220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Archetypal Character</a:t>
            </a:r>
          </a:p>
          <a:p>
            <a:pPr marL="742950" lvl="1" indent="-298450" rtl="0">
              <a:spcBef>
                <a:spcPts val="1000"/>
              </a:spcBef>
              <a:buClr>
                <a:schemeClr val="accent1"/>
              </a:buClr>
              <a:buSzPct val="100000"/>
              <a:buFont typeface="Garamond"/>
              <a:buChar char="●"/>
            </a:pPr>
            <a:r>
              <a:rPr lang="en-US" sz="220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Irony (Situational)</a:t>
            </a:r>
          </a:p>
          <a:p>
            <a:pPr marL="742950" lvl="1" indent="-298450" rtl="0">
              <a:spcBef>
                <a:spcPts val="1000"/>
              </a:spcBef>
              <a:buClr>
                <a:schemeClr val="accent1"/>
              </a:buClr>
              <a:buSzPct val="100000"/>
              <a:buFont typeface="Garamond"/>
              <a:buChar char="●"/>
            </a:pPr>
            <a:r>
              <a:rPr lang="en-US" sz="220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Qualities of a hero</a:t>
            </a:r>
          </a:p>
          <a:p>
            <a:pPr marL="742950" lvl="1" indent="-298450" rtl="0">
              <a:spcBef>
                <a:spcPts val="1000"/>
              </a:spcBef>
              <a:buClr>
                <a:schemeClr val="accent1"/>
              </a:buClr>
              <a:buSzPct val="100000"/>
              <a:buFont typeface="Garamond"/>
              <a:buChar char="●"/>
            </a:pPr>
            <a:r>
              <a:rPr lang="en-US" sz="220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Cultural conclusion</a:t>
            </a:r>
          </a:p>
          <a:p>
            <a:pPr marL="342900" lvl="0" indent="-355600" rtl="0">
              <a:spcBef>
                <a:spcPts val="1000"/>
              </a:spcBef>
              <a:buClr>
                <a:schemeClr val="accent1"/>
              </a:buClr>
              <a:buSzPct val="100000"/>
              <a:buFont typeface="Garamond"/>
              <a:buAutoNum type="arabicPeriod" startAt="2"/>
            </a:pPr>
            <a:r>
              <a:rPr lang="en-US" sz="220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Farakourou</a:t>
            </a:r>
          </a:p>
          <a:p>
            <a:pPr marL="742950" lvl="1" indent="-298450" rtl="0">
              <a:spcBef>
                <a:spcPts val="1000"/>
              </a:spcBef>
              <a:buClr>
                <a:schemeClr val="accent1"/>
              </a:buClr>
              <a:buSzPct val="100000"/>
              <a:buFont typeface="Garamond"/>
              <a:buChar char="●"/>
            </a:pPr>
            <a:r>
              <a:rPr lang="en-US" sz="220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The role of fate/destiny (trace throughout the selection)</a:t>
            </a:r>
          </a:p>
          <a:p>
            <a:pPr marL="342900" lvl="0" indent="-355600" rtl="0">
              <a:spcBef>
                <a:spcPts val="1000"/>
              </a:spcBef>
              <a:buClr>
                <a:schemeClr val="accent1"/>
              </a:buClr>
              <a:buSzPct val="100000"/>
              <a:buFont typeface="Garamond"/>
              <a:buAutoNum type="arabicPeriod" startAt="2"/>
            </a:pPr>
            <a:r>
              <a:rPr lang="en-US" sz="220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Songs in the selection: how do they develop the narrative?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>
            <a:spLocks noGrp="1"/>
          </p:cNvSpPr>
          <p:nvPr>
            <p:ph type="title"/>
          </p:nvPr>
        </p:nvSpPr>
        <p:spPr>
          <a:xfrm>
            <a:off x="3048000" y="381000"/>
            <a:ext cx="6589199" cy="12808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262626"/>
              </a:buClr>
              <a:buSzPct val="25000"/>
              <a:buFont typeface="Garamond"/>
              <a:buNone/>
            </a:pPr>
            <a:r>
              <a:rPr lang="en-US" sz="3600" b="0" i="0" u="none" strike="noStrike" cap="none" baseline="0">
                <a:solidFill>
                  <a:srgbClr val="262626"/>
                </a:solidFill>
                <a:latin typeface="Garamond"/>
                <a:ea typeface="Garamond"/>
                <a:cs typeface="Garamond"/>
                <a:sym typeface="Garamond"/>
              </a:rPr>
              <a:t>Constructed Response: </a:t>
            </a:r>
            <a:br>
              <a:rPr lang="en-US" sz="3600" b="0" i="0" u="none" strike="noStrike" cap="none" baseline="0">
                <a:solidFill>
                  <a:srgbClr val="262626"/>
                </a:solidFill>
                <a:latin typeface="Garamond"/>
                <a:ea typeface="Garamond"/>
                <a:cs typeface="Garamond"/>
                <a:sym typeface="Garamond"/>
              </a:rPr>
            </a:br>
            <a:r>
              <a:rPr lang="en-US" sz="3600" b="0" i="0" u="none" strike="noStrike" cap="none" baseline="0">
                <a:solidFill>
                  <a:srgbClr val="262626"/>
                </a:solidFill>
                <a:latin typeface="Garamond"/>
                <a:ea typeface="Garamond"/>
                <a:cs typeface="Garamond"/>
                <a:sym typeface="Garamond"/>
              </a:rPr>
              <a:t>“The Lion’s Awakening”</a:t>
            </a:r>
          </a:p>
        </p:txBody>
      </p:sp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2589211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810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Garamond"/>
              <a:buChar char="●"/>
            </a:pPr>
            <a:r>
              <a:rPr lang="en-US" sz="3000" b="0" i="0" u="none" strike="noStrike" cap="none" baseline="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How does the author develop a theme in this selection?</a:t>
            </a:r>
          </a:p>
          <a:p>
            <a:pPr marL="742950" marR="0" lvl="1" indent="-1333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Garamond"/>
            </a:pPr>
            <a:r>
              <a:rPr lang="en-US" sz="3000" b="0" i="0" u="none" strike="noStrike" cap="none" baseline="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No more than 5 lines</a:t>
            </a:r>
          </a:p>
          <a:p>
            <a:pPr marL="742950" marR="0" lvl="1" indent="-1333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Garamond"/>
            </a:pPr>
            <a:r>
              <a:rPr lang="en-US" sz="3000" b="0" i="0" u="none" strike="noStrike" cap="none" baseline="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Topic sentence that clearly and specifically answers the question</a:t>
            </a:r>
          </a:p>
          <a:p>
            <a:pPr marL="742950" marR="0" lvl="1" indent="-1333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Garamond"/>
            </a:pPr>
            <a:r>
              <a:rPr lang="en-US" sz="3000" b="0" i="0" u="none" strike="noStrike" cap="none" baseline="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Elaboration and supporting details from the text</a:t>
            </a:r>
          </a:p>
          <a:p>
            <a:pPr marL="742950" marR="0" lvl="1" indent="-1333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Garamond"/>
            </a:pPr>
            <a:r>
              <a:rPr lang="en-US" sz="3000" b="0" i="0" u="none" strike="noStrike" cap="none" baseline="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Concluding sentence that sums up the significance of your response.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title"/>
          </p:nvPr>
        </p:nvSpPr>
        <p:spPr>
          <a:xfrm>
            <a:off x="2218200" y="130435"/>
            <a:ext cx="8911799" cy="1280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262626"/>
              </a:buClr>
              <a:buSzPct val="25000"/>
              <a:buFont typeface="Garamond"/>
              <a:buNone/>
            </a:pPr>
            <a:r>
              <a:rPr lang="en-US" sz="3600" b="0" i="0" u="none" strike="noStrike" cap="none" baseline="0">
                <a:solidFill>
                  <a:srgbClr val="262626"/>
                </a:solidFill>
                <a:latin typeface="Garamond"/>
                <a:ea typeface="Garamond"/>
                <a:cs typeface="Garamond"/>
                <a:sym typeface="Garamond"/>
              </a:rPr>
              <a:t>Warm-up: “Krina”</a:t>
            </a:r>
          </a:p>
        </p:txBody>
      </p:sp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2795550" y="1600200"/>
            <a:ext cx="9171900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8709"/>
              <a:buFont typeface="Noto Symbol"/>
              <a:buChar char="●"/>
            </a:pPr>
            <a:r>
              <a:rPr lang="en-US" sz="3060">
                <a:latin typeface="Garamond"/>
                <a:ea typeface="Garamond"/>
                <a:cs typeface="Garamond"/>
                <a:sym typeface="Garamond"/>
              </a:rPr>
              <a:t>Write the objective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8709"/>
              <a:buFont typeface="Noto Symbol"/>
              <a:buChar char="●"/>
            </a:pPr>
            <a:r>
              <a:rPr lang="en-US" sz="3060" b="0" i="0" u="none" strike="noStrike" cap="none" baseline="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Let’s talk smack talk.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98709"/>
              <a:buFont typeface="Noto Symbol"/>
              <a:buChar char="●"/>
            </a:pPr>
            <a:r>
              <a:rPr lang="en-US" sz="3060" b="0" i="0" u="none" strike="noStrike" cap="none" baseline="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In what situations do we find people “talking smack”?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98709"/>
              <a:buFont typeface="Noto Symbol"/>
              <a:buChar char="●"/>
            </a:pPr>
            <a:r>
              <a:rPr lang="en-US" sz="3060" b="0" i="0" u="none" strike="noStrike" cap="none" baseline="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What makes smack talk work? (What constitutes “good” smack/shade/slaying?)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98709"/>
              <a:buFont typeface="Noto Symbol"/>
              <a:buChar char="●"/>
            </a:pPr>
            <a:r>
              <a:rPr lang="en-US" sz="3060" b="0" i="0" u="none" strike="noStrike" cap="none" baseline="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When and how might smack talk go wrong?</a:t>
            </a:r>
          </a:p>
          <a:p>
            <a:pPr marL="457200" marR="0" lvl="1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3060" b="0" i="0" u="none" strike="noStrike" cap="none" baseline="0">
              <a:solidFill>
                <a:srgbClr val="3F3F3F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457200" marR="0" lvl="1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3060" b="0" i="0" u="sng" strike="noStrike" cap="none" baseline="0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3"/>
              </a:rPr>
              <a:t>Trash Talk Clip</a:t>
            </a:r>
          </a:p>
          <a:p>
            <a:pPr marL="742950" marR="0" lvl="1" indent="-19939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1360" b="0" i="0" u="none" strike="noStrike" cap="none" baseline="0">
              <a:solidFill>
                <a:srgbClr val="3F3F3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>
            <a:spLocks noGrp="1"/>
          </p:cNvSpPr>
          <p:nvPr>
            <p:ph type="title"/>
          </p:nvPr>
        </p:nvSpPr>
        <p:spPr>
          <a:xfrm>
            <a:off x="1760200" y="267235"/>
            <a:ext cx="8911799" cy="1280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262626"/>
              </a:buClr>
              <a:buSzPct val="25000"/>
              <a:buFont typeface="Garamond"/>
              <a:buNone/>
            </a:pPr>
            <a:r>
              <a:rPr lang="en-US" sz="4800" b="0" i="0" u="none" strike="noStrike" cap="none" baseline="0">
                <a:solidFill>
                  <a:srgbClr val="262626"/>
                </a:solidFill>
                <a:latin typeface="Garamond"/>
                <a:ea typeface="Garamond"/>
                <a:cs typeface="Garamond"/>
                <a:sym typeface="Garamond"/>
              </a:rPr>
              <a:t>Annotations for “Krina”</a:t>
            </a:r>
          </a:p>
        </p:txBody>
      </p:sp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2313750" y="1391824"/>
            <a:ext cx="9665400" cy="5264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937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Garamond"/>
              <a:buChar char="●"/>
            </a:pPr>
            <a:r>
              <a:rPr lang="en-US" sz="3600" b="0" i="0" u="none" strike="noStrike" cap="none" baseline="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Effect of figurative language in the “smack talk” scene</a:t>
            </a:r>
          </a:p>
          <a:p>
            <a:pPr marL="342900" marR="0" lvl="0" indent="-3937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Garamond"/>
              <a:buChar char="●"/>
            </a:pPr>
            <a:r>
              <a:rPr lang="en-US" sz="3600" b="0" i="0" u="none" strike="noStrike" cap="none" baseline="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Role of family unity (or betrayal) in the outcome of Sundiata’s battle with Soumaoro</a:t>
            </a:r>
          </a:p>
          <a:p>
            <a:pPr marL="342900" marR="0" lvl="0" indent="-3937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Garamond"/>
              <a:buChar char="●"/>
            </a:pPr>
            <a:r>
              <a:rPr lang="en-US" sz="3600" b="0" i="0" u="none" strike="noStrike" cap="none" baseline="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Archetypes </a:t>
            </a:r>
          </a:p>
          <a:p>
            <a:pPr marL="342900" marR="0" lvl="0" indent="-3937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Garamond"/>
              <a:buChar char="●"/>
            </a:pPr>
            <a:r>
              <a:rPr lang="en-US" sz="3600" b="0" i="0" u="none" strike="noStrike" cap="none" baseline="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Role of fate</a:t>
            </a:r>
          </a:p>
          <a:p>
            <a:pPr marL="342900" marR="0" lvl="0" indent="-3937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Garamond"/>
              <a:buChar char="●"/>
            </a:pPr>
            <a:r>
              <a:rPr lang="en-US" sz="3600" b="0" i="0" u="none" strike="noStrike" cap="none" baseline="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Cultural messages we can derive from the selection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6" cy="12808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262626"/>
              </a:buClr>
              <a:buSzPct val="25000"/>
              <a:buFont typeface="Garamond"/>
              <a:buNone/>
            </a:pPr>
            <a:r>
              <a:rPr lang="en-US" sz="3600" b="0" i="0" u="none" strike="noStrike" cap="none" baseline="0">
                <a:solidFill>
                  <a:srgbClr val="262626"/>
                </a:solidFill>
                <a:latin typeface="Garamond"/>
                <a:ea typeface="Garamond"/>
                <a:cs typeface="Garamond"/>
                <a:sym typeface="Garamond"/>
              </a:rPr>
              <a:t>Venn Diagram: </a:t>
            </a:r>
            <a:r>
              <a:rPr lang="en-US" sz="3600" b="0" i="1" u="none" strike="noStrike" cap="none" baseline="0">
                <a:solidFill>
                  <a:srgbClr val="262626"/>
                </a:solidFill>
                <a:latin typeface="Garamond"/>
                <a:ea typeface="Garamond"/>
                <a:cs typeface="Garamond"/>
                <a:sym typeface="Garamond"/>
              </a:rPr>
              <a:t>Sundiata</a:t>
            </a:r>
          </a:p>
        </p:txBody>
      </p:sp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3259475" y="1676400"/>
            <a:ext cx="8451900" cy="484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●"/>
            </a:pPr>
            <a:r>
              <a:rPr lang="en-US" sz="2400" b="0" i="0" u="none" strike="noStrike" cap="none" baseline="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Compare and contrast the two epics we have sampled: </a:t>
            </a:r>
            <a:r>
              <a:rPr lang="en-US" sz="2400" b="0" i="1" u="none" strike="noStrike" cap="none" baseline="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The Iliad </a:t>
            </a:r>
            <a:r>
              <a:rPr lang="en-US" sz="2400" b="0" i="0" u="none" strike="noStrike" cap="none" baseline="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and </a:t>
            </a:r>
            <a:r>
              <a:rPr lang="en-US" sz="2400" b="0" i="1" u="none" strike="noStrike" cap="none" baseline="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Sundiata</a:t>
            </a:r>
            <a:r>
              <a:rPr lang="en-US" sz="2400" b="0" i="0" u="none" strike="noStrike" cap="none" baseline="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. </a:t>
            </a: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●"/>
            </a:pPr>
            <a:r>
              <a:rPr lang="en-US" sz="2400" b="0" i="0" u="none" strike="noStrike" cap="none" baseline="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Consider  and choose from the following points of comparison and contrast: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●"/>
            </a:pPr>
            <a:r>
              <a:rPr lang="en-US" sz="2400" b="0" i="0" u="none" strike="noStrike" cap="none" baseline="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The heroes themselves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●"/>
            </a:pPr>
            <a:r>
              <a:rPr lang="en-US" sz="2400" b="0" i="0" u="none" strike="noStrike" cap="none" baseline="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Use of language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●"/>
            </a:pPr>
            <a:r>
              <a:rPr lang="en-US" sz="2400" b="0" i="0" u="none" strike="noStrike" cap="none" baseline="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Role of fate and/or prophecy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●"/>
            </a:pPr>
            <a:r>
              <a:rPr lang="en-US" sz="2400" b="0" i="0" u="none" strike="noStrike" cap="none" baseline="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Concepts of honor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●"/>
            </a:pPr>
            <a:r>
              <a:rPr lang="en-US" sz="2400" b="0" i="0" u="none" strike="noStrike" cap="none" baseline="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Role of women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●"/>
            </a:pPr>
            <a:r>
              <a:rPr lang="en-US" sz="2400" b="0" i="0" u="none" strike="noStrike" cap="none" baseline="0">
                <a:solidFill>
                  <a:srgbClr val="3F3F3F"/>
                </a:solidFill>
                <a:latin typeface="Garamond"/>
                <a:ea typeface="Garamond"/>
                <a:cs typeface="Garamond"/>
                <a:sym typeface="Garamond"/>
              </a:rPr>
              <a:t>Supernatural intervention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Wisp">
  <a:themeElements>
    <a:clrScheme name="Wisp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366</Words>
  <Application>Microsoft Office PowerPoint</Application>
  <PresentationFormat>Widescreen</PresentationFormat>
  <Paragraphs>51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Questrial</vt:lpstr>
      <vt:lpstr>Arial</vt:lpstr>
      <vt:lpstr>Noto Symbol</vt:lpstr>
      <vt:lpstr>Garamond</vt:lpstr>
      <vt:lpstr>Wisp</vt:lpstr>
      <vt:lpstr>Warm-up: “The Lion’s Awakening”</vt:lpstr>
      <vt:lpstr>PowerPoint Presentation</vt:lpstr>
      <vt:lpstr>Constructed Response:  “The Lion’s Awakening”</vt:lpstr>
      <vt:lpstr>Warm-up: “Krina”</vt:lpstr>
      <vt:lpstr>Annotations for “Krina”</vt:lpstr>
      <vt:lpstr>Venn Diagram: Sundiata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Six: 9/28-10/2</dc:title>
  <dc:creator>Stallsworth, Shawn M.</dc:creator>
  <cp:lastModifiedBy>Stallsworth, Shawn M.</cp:lastModifiedBy>
  <cp:revision>2</cp:revision>
  <dcterms:modified xsi:type="dcterms:W3CDTF">2015-09-29T14:08:07Z</dcterms:modified>
</cp:coreProperties>
</file>