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1/5/2016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_w6QpkzYKB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EOC Warm-Up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954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820003"/>
            <a:ext cx="10058400" cy="919897"/>
          </a:xfrm>
        </p:spPr>
        <p:txBody>
          <a:bodyPr/>
          <a:lstStyle/>
          <a:p>
            <a:r>
              <a:rPr lang="en-US" b="1" dirty="0" smtClean="0"/>
              <a:t>Write the following down on paper.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3300" y="2273300"/>
            <a:ext cx="10152380" cy="3671994"/>
          </a:xfrm>
        </p:spPr>
        <p:txBody>
          <a:bodyPr>
            <a:normAutofit/>
          </a:bodyPr>
          <a:lstStyle/>
          <a:p>
            <a:r>
              <a:rPr lang="en-US" sz="4400" dirty="0" smtClean="0"/>
              <a:t>How is the mood and tone of the piece developed?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51527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 the following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hlinkClick r:id="rId2"/>
              </a:rPr>
              <a:t>Musical announcements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After watching the video, create a well-developed constructed response that answers </a:t>
            </a:r>
            <a:r>
              <a:rPr lang="en-US" sz="3200" smtClean="0"/>
              <a:t>the question.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7529459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</TotalTime>
  <Words>41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Calibri Light</vt:lpstr>
      <vt:lpstr>Retrospect</vt:lpstr>
      <vt:lpstr>EOC Warm-Up</vt:lpstr>
      <vt:lpstr>Write the following down on paper.</vt:lpstr>
      <vt:lpstr>Watch the following video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EOC Warm-Up</dc:title>
  <dc:creator>Stallsworth, Shawn M.</dc:creator>
  <cp:lastModifiedBy>Stallsworth, Shawn M.</cp:lastModifiedBy>
  <cp:revision>1</cp:revision>
  <dcterms:created xsi:type="dcterms:W3CDTF">2016-01-05T14:08:26Z</dcterms:created>
  <dcterms:modified xsi:type="dcterms:W3CDTF">2016-01-05T14:12:12Z</dcterms:modified>
</cp:coreProperties>
</file>