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1"/>
  </p:notesMasterIdLst>
  <p:sldIdLst>
    <p:sldId id="266" r:id="rId3"/>
    <p:sldId id="268" r:id="rId4"/>
    <p:sldId id="269" r:id="rId5"/>
    <p:sldId id="270" r:id="rId6"/>
    <p:sldId id="271"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8" r:id="rId30"/>
  </p:sldIdLst>
  <p:sldSz cx="12192000" cy="6858000"/>
  <p:notesSz cx="6858000" cy="9144000"/>
  <p:embeddedFontLst>
    <p:embeddedFont>
      <p:font typeface="Garamond" panose="02020404030301010803" pitchFamily="18" charset="0"/>
      <p:regular r:id="rId32"/>
      <p:bold r:id="rId33"/>
      <p:italic r:id="rId34"/>
    </p:embeddedFont>
    <p:embeddedFont>
      <p:font typeface="Calibri" panose="020F0502020204030204" pitchFamily="34" charset="0"/>
      <p:regular r:id="rId35"/>
      <p:bold r:id="rId36"/>
      <p:italic r:id="rId37"/>
      <p:boldItalic r:id="rId3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B7B165-4440-4779-9864-FE8ED2DDC3FA}">
  <a:tblStyle styleId="{7EB7B165-4440-4779-9864-FE8ED2DDC3F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726972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619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6105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305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307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769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8297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289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623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77683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96126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793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2135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4185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7320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lvl="0" rtl="0">
              <a:spcBef>
                <a:spcPts val="0"/>
              </a:spcBef>
              <a:buNone/>
            </a:pPr>
            <a:r>
              <a:rPr lang="en-US"/>
              <a:t>Does all of this need to be here, as cool as it is?</a:t>
            </a:r>
          </a:p>
        </p:txBody>
      </p:sp>
    </p:spTree>
    <p:extLst>
      <p:ext uri="{BB962C8B-B14F-4D97-AF65-F5344CB8AC3E}">
        <p14:creationId xmlns:p14="http://schemas.microsoft.com/office/powerpoint/2010/main" val="1201707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24211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5918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4570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9" name="Shape 449"/>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3821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385"/>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36506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3915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293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341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687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5758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513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493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385"/>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275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sz="6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sz="2400">
                <a:solidFill>
                  <a:srgbClr val="888888"/>
                </a:solidFill>
              </a:defRPr>
            </a:lvl1pPr>
            <a:lvl2pPr marL="457200" indent="0" rtl="0">
              <a:spcBef>
                <a:spcPts val="0"/>
              </a:spcBef>
              <a:buClr>
                <a:srgbClr val="888888"/>
              </a:buClr>
              <a:buFont typeface="Calibri"/>
              <a:buNone/>
              <a:defRPr sz="2000">
                <a:solidFill>
                  <a:srgbClr val="888888"/>
                </a:solidFill>
              </a:defRPr>
            </a:lvl2pPr>
            <a:lvl3pPr marL="914400" indent="0" rtl="0">
              <a:spcBef>
                <a:spcPts val="0"/>
              </a:spcBef>
              <a:buClr>
                <a:srgbClr val="888888"/>
              </a:buClr>
              <a:buFont typeface="Calibri"/>
              <a:buNone/>
              <a:defRPr sz="1800">
                <a:solidFill>
                  <a:srgbClr val="888888"/>
                </a:solidFill>
              </a:defRPr>
            </a:lvl3pPr>
            <a:lvl4pPr marL="1371600" indent="0" rtl="0">
              <a:spcBef>
                <a:spcPts val="0"/>
              </a:spcBef>
              <a:buClr>
                <a:srgbClr val="888888"/>
              </a:buClr>
              <a:buFont typeface="Calibri"/>
              <a:buNone/>
              <a:defRPr sz="1600">
                <a:solidFill>
                  <a:srgbClr val="888888"/>
                </a:solidFill>
              </a:defRPr>
            </a:lvl4pPr>
            <a:lvl5pPr marL="1828800" indent="0" rtl="0">
              <a:spcBef>
                <a:spcPts val="0"/>
              </a:spcBef>
              <a:buClr>
                <a:srgbClr val="888888"/>
              </a:buClr>
              <a:buFont typeface="Calibri"/>
              <a:buNone/>
              <a:defRPr sz="1600">
                <a:solidFill>
                  <a:srgbClr val="888888"/>
                </a:solidFill>
              </a:defRPr>
            </a:lvl5pPr>
            <a:lvl6pPr marL="2286000" indent="0" rtl="0">
              <a:spcBef>
                <a:spcPts val="0"/>
              </a:spcBef>
              <a:buClr>
                <a:srgbClr val="888888"/>
              </a:buClr>
              <a:buFont typeface="Calibri"/>
              <a:buNone/>
              <a:defRPr sz="1600">
                <a:solidFill>
                  <a:srgbClr val="888888"/>
                </a:solidFill>
              </a:defRPr>
            </a:lvl6pPr>
            <a:lvl7pPr marL="2743200" indent="0" rtl="0">
              <a:spcBef>
                <a:spcPts val="0"/>
              </a:spcBef>
              <a:buClr>
                <a:srgbClr val="888888"/>
              </a:buClr>
              <a:buFont typeface="Calibri"/>
              <a:buNone/>
              <a:defRPr sz="1600">
                <a:solidFill>
                  <a:srgbClr val="888888"/>
                </a:solidFill>
              </a:defRPr>
            </a:lvl7pPr>
            <a:lvl8pPr marL="3200400" indent="0" rtl="0">
              <a:spcBef>
                <a:spcPts val="0"/>
              </a:spcBef>
              <a:buClr>
                <a:srgbClr val="888888"/>
              </a:buClr>
              <a:buFont typeface="Calibri"/>
              <a:buNone/>
              <a:defRPr sz="1600">
                <a:solidFill>
                  <a:srgbClr val="888888"/>
                </a:solidFill>
              </a:defRPr>
            </a:lvl8pPr>
            <a:lvl9pPr marL="3657600" indent="0" rtl="0">
              <a:spcBef>
                <a:spcPts val="0"/>
              </a:spcBef>
              <a:buClr>
                <a:srgbClr val="888888"/>
              </a:buClr>
              <a:buFont typeface="Calibri"/>
              <a:buNone/>
              <a:defRPr sz="1600">
                <a:solidFill>
                  <a:srgbClr val="888888"/>
                </a:solidFill>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158"/>
        <p:cNvGrpSpPr/>
        <p:nvPr/>
      </p:nvGrpSpPr>
      <p:grpSpPr>
        <a:xfrm>
          <a:off x="0" y="0"/>
          <a:ext cx="0" cy="0"/>
          <a:chOff x="0" y="0"/>
          <a:chExt cx="0" cy="0"/>
        </a:xfrm>
      </p:grpSpPr>
      <p:sp>
        <p:nvSpPr>
          <p:cNvPr id="159" name="Shape 159"/>
          <p:cNvSpPr/>
          <p:nvPr/>
        </p:nvSpPr>
        <p:spPr>
          <a:xfrm>
            <a:off x="0" y="0"/>
            <a:ext cx="12192000" cy="6858000"/>
          </a:xfrm>
          <a:prstGeom prst="rect">
            <a:avLst/>
          </a:prstGeom>
          <a:blipFill rotWithShape="1">
            <a:blip r:embed="rId2">
              <a:alphaModFix amt="40000"/>
            </a:blip>
            <a:tile tx="-133350" ty="330200" sx="84997" sy="84997" flip="xy" algn="tl"/>
          </a:blipFill>
          <a:ln>
            <a:noFill/>
          </a:ln>
        </p:spPr>
        <p:txBody>
          <a:bodyPr lIns="91425" tIns="91425" rIns="91425" bIns="91425" anchor="ctr" anchorCtr="0">
            <a:noAutofit/>
          </a:bodyPr>
          <a:lstStyle/>
          <a:p>
            <a:pPr>
              <a:spcBef>
                <a:spcPts val="0"/>
              </a:spcBef>
              <a:buNone/>
            </a:pPr>
            <a:endParaRPr/>
          </a:p>
        </p:txBody>
      </p:sp>
      <p:sp>
        <p:nvSpPr>
          <p:cNvPr id="160" name="Shape 160"/>
          <p:cNvSpPr/>
          <p:nvPr/>
        </p:nvSpPr>
        <p:spPr>
          <a:xfrm>
            <a:off x="1307870" y="1267729"/>
            <a:ext cx="9576300" cy="43079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61" name="Shape 161"/>
          <p:cNvSpPr/>
          <p:nvPr/>
        </p:nvSpPr>
        <p:spPr>
          <a:xfrm>
            <a:off x="1447801" y="1411615"/>
            <a:ext cx="9296399" cy="4034700"/>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62" name="Shape 162"/>
          <p:cNvSpPr/>
          <p:nvPr/>
        </p:nvSpPr>
        <p:spPr>
          <a:xfrm>
            <a:off x="5135880" y="1267729"/>
            <a:ext cx="1920300" cy="731399"/>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grpSp>
        <p:nvGrpSpPr>
          <p:cNvPr id="163" name="Shape 163"/>
          <p:cNvGrpSpPr/>
          <p:nvPr/>
        </p:nvGrpSpPr>
        <p:grpSpPr>
          <a:xfrm>
            <a:off x="5250113" y="1267729"/>
            <a:ext cx="1691620" cy="645295"/>
            <a:chOff x="5318305" y="1386267"/>
            <a:chExt cx="1567330" cy="645295"/>
          </a:xfrm>
        </p:grpSpPr>
        <p:cxnSp>
          <p:nvCxnSpPr>
            <p:cNvPr id="164" name="Shape 164"/>
            <p:cNvCxnSpPr/>
            <p:nvPr/>
          </p:nvCxnSpPr>
          <p:spPr>
            <a:xfrm>
              <a:off x="5318305" y="1386267"/>
              <a:ext cx="0" cy="640200"/>
            </a:xfrm>
            <a:prstGeom prst="straightConnector1">
              <a:avLst/>
            </a:prstGeom>
            <a:solidFill>
              <a:srgbClr val="262626"/>
            </a:solidFill>
            <a:ln w="9525" cap="flat" cmpd="sng">
              <a:solidFill>
                <a:srgbClr val="262626"/>
              </a:solidFill>
              <a:prstDash val="solid"/>
              <a:miter/>
              <a:headEnd type="none" w="med" len="med"/>
              <a:tailEnd type="none" w="med" len="med"/>
            </a:ln>
          </p:spPr>
        </p:cxnSp>
        <p:cxnSp>
          <p:nvCxnSpPr>
            <p:cNvPr id="165" name="Shape 165"/>
            <p:cNvCxnSpPr/>
            <p:nvPr/>
          </p:nvCxnSpPr>
          <p:spPr>
            <a:xfrm>
              <a:off x="6885636" y="1386267"/>
              <a:ext cx="0" cy="640200"/>
            </a:xfrm>
            <a:prstGeom prst="straightConnector1">
              <a:avLst/>
            </a:prstGeom>
            <a:solidFill>
              <a:srgbClr val="262626"/>
            </a:solidFill>
            <a:ln w="9525" cap="flat" cmpd="sng">
              <a:solidFill>
                <a:srgbClr val="262626"/>
              </a:solidFill>
              <a:prstDash val="solid"/>
              <a:miter/>
              <a:headEnd type="none" w="med" len="med"/>
              <a:tailEnd type="none" w="med" len="med"/>
            </a:ln>
          </p:spPr>
        </p:cxnSp>
        <p:cxnSp>
          <p:nvCxnSpPr>
            <p:cNvPr id="166" name="Shape 166"/>
            <p:cNvCxnSpPr/>
            <p:nvPr/>
          </p:nvCxnSpPr>
          <p:spPr>
            <a:xfrm>
              <a:off x="5318305" y="2031563"/>
              <a:ext cx="1567200" cy="0"/>
            </a:xfrm>
            <a:prstGeom prst="straightConnector1">
              <a:avLst/>
            </a:prstGeom>
            <a:solidFill>
              <a:srgbClr val="262626"/>
            </a:solidFill>
            <a:ln w="9525" cap="flat" cmpd="sng">
              <a:solidFill>
                <a:srgbClr val="262626"/>
              </a:solidFill>
              <a:prstDash val="solid"/>
              <a:miter/>
              <a:headEnd type="none" w="med" len="med"/>
              <a:tailEnd type="none" w="med" len="med"/>
            </a:ln>
          </p:spPr>
        </p:cxnSp>
      </p:grpSp>
      <p:sp>
        <p:nvSpPr>
          <p:cNvPr id="167" name="Shape 167"/>
          <p:cNvSpPr txBox="1">
            <a:spLocks noGrp="1"/>
          </p:cNvSpPr>
          <p:nvPr>
            <p:ph type="ctrTitle"/>
          </p:nvPr>
        </p:nvSpPr>
        <p:spPr>
          <a:xfrm>
            <a:off x="1561707" y="2091263"/>
            <a:ext cx="9068399" cy="2590800"/>
          </a:xfrm>
          <a:prstGeom prst="rect">
            <a:avLst/>
          </a:prstGeom>
          <a:noFill/>
          <a:ln>
            <a:noFill/>
          </a:ln>
        </p:spPr>
        <p:txBody>
          <a:bodyPr lIns="91425" tIns="91425" rIns="91425" bIns="91425" anchor="ctr" anchorCtr="0"/>
          <a:lstStyle>
            <a:lvl1pPr marL="0" marR="0" indent="0" algn="ctr" rtl="0">
              <a:lnSpc>
                <a:spcPct val="83000"/>
              </a:lnSpc>
              <a:spcBef>
                <a:spcPts val="0"/>
              </a:spcBef>
              <a:buClr>
                <a:srgbClr val="262626"/>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8" name="Shape 168"/>
          <p:cNvSpPr txBox="1">
            <a:spLocks noGrp="1"/>
          </p:cNvSpPr>
          <p:nvPr>
            <p:ph type="subTitle" idx="1"/>
          </p:nvPr>
        </p:nvSpPr>
        <p:spPr>
          <a:xfrm>
            <a:off x="1562100" y="4682062"/>
            <a:ext cx="90708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rgbClr val="262626"/>
              </a:buClr>
              <a:buFont typeface="Garamond"/>
              <a:buNone/>
              <a:defRPr/>
            </a:lvl1pPr>
            <a:lvl2pPr marL="457200" marR="0" indent="0" algn="ctr" rtl="0">
              <a:lnSpc>
                <a:spcPct val="100000"/>
              </a:lnSpc>
              <a:spcBef>
                <a:spcPts val="500"/>
              </a:spcBef>
              <a:buClr>
                <a:srgbClr val="262626"/>
              </a:buClr>
              <a:buFont typeface="Garamond"/>
              <a:buNone/>
              <a:defRPr/>
            </a:lvl2pPr>
            <a:lvl3pPr marL="914400" marR="0" indent="0" algn="ctr" rtl="0">
              <a:lnSpc>
                <a:spcPct val="100000"/>
              </a:lnSpc>
              <a:spcBef>
                <a:spcPts val="500"/>
              </a:spcBef>
              <a:buClr>
                <a:srgbClr val="262626"/>
              </a:buClr>
              <a:buFont typeface="Garamond"/>
              <a:buNone/>
              <a:defRPr/>
            </a:lvl3pPr>
            <a:lvl4pPr marL="1371600" marR="0" indent="0" algn="ctr" rtl="0">
              <a:lnSpc>
                <a:spcPct val="100000"/>
              </a:lnSpc>
              <a:spcBef>
                <a:spcPts val="500"/>
              </a:spcBef>
              <a:buClr>
                <a:srgbClr val="262626"/>
              </a:buClr>
              <a:buFont typeface="Garamond"/>
              <a:buNone/>
              <a:defRPr/>
            </a:lvl4pPr>
            <a:lvl5pPr marL="1828800" marR="0" indent="0" algn="ctr" rtl="0">
              <a:lnSpc>
                <a:spcPct val="100000"/>
              </a:lnSpc>
              <a:spcBef>
                <a:spcPts val="500"/>
              </a:spcBef>
              <a:buClr>
                <a:srgbClr val="262626"/>
              </a:buClr>
              <a:buFont typeface="Garamond"/>
              <a:buNone/>
              <a:defRPr/>
            </a:lvl5pPr>
            <a:lvl6pPr marL="2286000" marR="0" indent="0" algn="ctr" rtl="0">
              <a:lnSpc>
                <a:spcPct val="100000"/>
              </a:lnSpc>
              <a:spcBef>
                <a:spcPts val="500"/>
              </a:spcBef>
              <a:buClr>
                <a:srgbClr val="262626"/>
              </a:buClr>
              <a:buFont typeface="Garamond"/>
              <a:buNone/>
              <a:defRPr/>
            </a:lvl6pPr>
            <a:lvl7pPr marL="2743200" marR="0" indent="0" algn="ctr" rtl="0">
              <a:lnSpc>
                <a:spcPct val="100000"/>
              </a:lnSpc>
              <a:spcBef>
                <a:spcPts val="500"/>
              </a:spcBef>
              <a:buClr>
                <a:srgbClr val="262626"/>
              </a:buClr>
              <a:buFont typeface="Garamond"/>
              <a:buNone/>
              <a:defRPr/>
            </a:lvl7pPr>
            <a:lvl8pPr marL="3200400" marR="0" indent="0" algn="ctr" rtl="0">
              <a:lnSpc>
                <a:spcPct val="100000"/>
              </a:lnSpc>
              <a:spcBef>
                <a:spcPts val="500"/>
              </a:spcBef>
              <a:buClr>
                <a:srgbClr val="262626"/>
              </a:buClr>
              <a:buFont typeface="Garamond"/>
              <a:buNone/>
              <a:defRPr/>
            </a:lvl8pPr>
            <a:lvl9pPr marL="3657600" marR="0" indent="0" algn="ctr" rtl="0">
              <a:lnSpc>
                <a:spcPct val="100000"/>
              </a:lnSpc>
              <a:spcBef>
                <a:spcPts val="500"/>
              </a:spcBef>
              <a:buClr>
                <a:srgbClr val="262626"/>
              </a:buClr>
              <a:buFont typeface="Garamond"/>
              <a:buNone/>
              <a:defRPr/>
            </a:lvl9pPr>
          </a:lstStyle>
          <a:p>
            <a:endParaRPr/>
          </a:p>
        </p:txBody>
      </p:sp>
      <p:sp>
        <p:nvSpPr>
          <p:cNvPr id="169" name="Shape 169"/>
          <p:cNvSpPr txBox="1">
            <a:spLocks noGrp="1"/>
          </p:cNvSpPr>
          <p:nvPr>
            <p:ph type="dt" idx="10"/>
          </p:nvPr>
        </p:nvSpPr>
        <p:spPr>
          <a:xfrm>
            <a:off x="5318760" y="1341254"/>
            <a:ext cx="1554300" cy="5270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0" name="Shape 170"/>
          <p:cNvSpPr txBox="1">
            <a:spLocks noGrp="1"/>
          </p:cNvSpPr>
          <p:nvPr>
            <p:ph type="ftr" idx="11"/>
          </p:nvPr>
        </p:nvSpPr>
        <p:spPr>
          <a:xfrm>
            <a:off x="1453895" y="5212080"/>
            <a:ext cx="5905500" cy="2286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1" name="Shape 171"/>
          <p:cNvSpPr txBox="1">
            <a:spLocks noGrp="1"/>
          </p:cNvSpPr>
          <p:nvPr>
            <p:ph type="sldNum" idx="12"/>
          </p:nvPr>
        </p:nvSpPr>
        <p:spPr>
          <a:xfrm>
            <a:off x="8606918" y="5212080"/>
            <a:ext cx="2111999"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2"/>
        <p:cNvGrpSpPr/>
        <p:nvPr/>
      </p:nvGrpSpPr>
      <p:grpSpPr>
        <a:xfrm>
          <a:off x="0" y="0"/>
          <a:ext cx="0" cy="0"/>
          <a:chOff x="0" y="0"/>
          <a:chExt cx="0" cy="0"/>
        </a:xfrm>
      </p:grpSpPr>
      <p:sp>
        <p:nvSpPr>
          <p:cNvPr id="173" name="Shape 173"/>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4" name="Shape 174"/>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5" name="Shape 175"/>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algn="l" rtl="0">
              <a:lnSpc>
                <a:spcPct val="90000"/>
              </a:lnSpc>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8" name="Shape 178"/>
          <p:cNvSpPr txBox="1">
            <a:spLocks noGrp="1"/>
          </p:cNvSpPr>
          <p:nvPr>
            <p:ph type="body" idx="1"/>
          </p:nvPr>
        </p:nvSpPr>
        <p:spPr>
          <a:xfrm>
            <a:off x="1066800" y="2103119"/>
            <a:ext cx="10058399" cy="3931800"/>
          </a:xfrm>
          <a:prstGeom prst="rect">
            <a:avLst/>
          </a:prstGeom>
          <a:noFill/>
          <a:ln>
            <a:noFill/>
          </a:ln>
        </p:spPr>
        <p:txBody>
          <a:bodyPr lIns="91425" tIns="91425" rIns="91425" bIns="91425" anchor="t" anchorCtr="0"/>
          <a:lstStyle>
            <a:lvl1pPr marL="182880" indent="-68579" algn="l" rtl="0">
              <a:lnSpc>
                <a:spcPct val="100000"/>
              </a:lnSpc>
              <a:spcBef>
                <a:spcPts val="900"/>
              </a:spcBef>
              <a:spcAft>
                <a:spcPts val="0"/>
              </a:spcAft>
              <a:buClr>
                <a:srgbClr val="262626"/>
              </a:buClr>
              <a:buFont typeface="Garamond"/>
              <a:buChar char="◦"/>
              <a:defRPr/>
            </a:lvl1pPr>
            <a:lvl2pPr marL="457200" indent="-88900" algn="l" rtl="0">
              <a:lnSpc>
                <a:spcPct val="100000"/>
              </a:lnSpc>
              <a:spcBef>
                <a:spcPts val="500"/>
              </a:spcBef>
              <a:buClr>
                <a:srgbClr val="262626"/>
              </a:buClr>
              <a:buFont typeface="Garamond"/>
              <a:buChar char="◦"/>
              <a:defRPr/>
            </a:lvl2pPr>
            <a:lvl3pPr marL="731520" indent="-96519" algn="l" rtl="0">
              <a:lnSpc>
                <a:spcPct val="100000"/>
              </a:lnSpc>
              <a:spcBef>
                <a:spcPts val="500"/>
              </a:spcBef>
              <a:buClr>
                <a:srgbClr val="262626"/>
              </a:buClr>
              <a:buFont typeface="Garamond"/>
              <a:buChar char="◦"/>
              <a:defRPr/>
            </a:lvl3pPr>
            <a:lvl4pPr marL="1005839" indent="-104139" algn="l" rtl="0">
              <a:lnSpc>
                <a:spcPct val="100000"/>
              </a:lnSpc>
              <a:spcBef>
                <a:spcPts val="500"/>
              </a:spcBef>
              <a:buClr>
                <a:srgbClr val="262626"/>
              </a:buClr>
              <a:buFont typeface="Garamond"/>
              <a:buChar char="◦"/>
              <a:defRPr/>
            </a:lvl4pPr>
            <a:lvl5pPr marL="1280160" indent="-99060" algn="l" rtl="0">
              <a:lnSpc>
                <a:spcPct val="100000"/>
              </a:lnSpc>
              <a:spcBef>
                <a:spcPts val="500"/>
              </a:spcBef>
              <a:buClr>
                <a:srgbClr val="262626"/>
              </a:buClr>
              <a:buFont typeface="Garamond"/>
              <a:buChar char="◦"/>
              <a:defRPr/>
            </a:lvl5pPr>
            <a:lvl6pPr marL="1600000" indent="-152200" algn="l" rtl="0">
              <a:lnSpc>
                <a:spcPct val="100000"/>
              </a:lnSpc>
              <a:spcBef>
                <a:spcPts val="500"/>
              </a:spcBef>
              <a:buClr>
                <a:srgbClr val="262626"/>
              </a:buClr>
              <a:buFont typeface="Garamond"/>
              <a:buChar char="◦"/>
              <a:defRPr/>
            </a:lvl6pPr>
            <a:lvl7pPr marL="1899999" indent="-147399" algn="l" rtl="0">
              <a:lnSpc>
                <a:spcPct val="100000"/>
              </a:lnSpc>
              <a:spcBef>
                <a:spcPts val="500"/>
              </a:spcBef>
              <a:buClr>
                <a:srgbClr val="262626"/>
              </a:buClr>
              <a:buFont typeface="Garamond"/>
              <a:buChar char="◦"/>
              <a:defRPr/>
            </a:lvl7pPr>
            <a:lvl8pPr marL="2200000" indent="-142600" algn="l" rtl="0">
              <a:lnSpc>
                <a:spcPct val="100000"/>
              </a:lnSpc>
              <a:spcBef>
                <a:spcPts val="500"/>
              </a:spcBef>
              <a:buClr>
                <a:srgbClr val="262626"/>
              </a:buClr>
              <a:buFont typeface="Garamond"/>
              <a:buChar char="◦"/>
              <a:defRPr/>
            </a:lvl8pPr>
            <a:lvl9pPr marL="2500000" indent="-150500" algn="l" rtl="0">
              <a:lnSpc>
                <a:spcPct val="100000"/>
              </a:lnSpc>
              <a:spcBef>
                <a:spcPts val="500"/>
              </a:spcBef>
              <a:buClr>
                <a:srgbClr val="262626"/>
              </a:buClr>
              <a:buFont typeface="Garamond"/>
              <a:buChar char="◦"/>
              <a:defRPr/>
            </a:lvl9pPr>
          </a:lstStyle>
          <a:p>
            <a:endParaRPr/>
          </a:p>
        </p:txBody>
      </p:sp>
      <p:sp>
        <p:nvSpPr>
          <p:cNvPr id="179" name="Shape 179"/>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0" name="Shape 180"/>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1" name="Shape 181"/>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2"/>
        </a:solidFill>
        <a:effectLst/>
      </p:bgPr>
    </p:bg>
    <p:spTree>
      <p:nvGrpSpPr>
        <p:cNvPr id="1" name="Shape 182"/>
        <p:cNvGrpSpPr/>
        <p:nvPr/>
      </p:nvGrpSpPr>
      <p:grpSpPr>
        <a:xfrm>
          <a:off x="0" y="0"/>
          <a:ext cx="0" cy="0"/>
          <a:chOff x="0" y="0"/>
          <a:chExt cx="0" cy="0"/>
        </a:xfrm>
      </p:grpSpPr>
      <p:sp>
        <p:nvSpPr>
          <p:cNvPr id="183" name="Shape 183"/>
          <p:cNvSpPr/>
          <p:nvPr/>
        </p:nvSpPr>
        <p:spPr>
          <a:xfrm>
            <a:off x="11783" y="0"/>
            <a:ext cx="12192000" cy="6858000"/>
          </a:xfrm>
          <a:prstGeom prst="rect">
            <a:avLst/>
          </a:prstGeom>
          <a:blipFill rotWithShape="1">
            <a:blip r:embed="rId2">
              <a:alphaModFix amt="40000"/>
            </a:blip>
            <a:tile tx="-133350" ty="330200" sx="84997" sy="84997" flip="xy" algn="tl"/>
          </a:blipFill>
          <a:ln>
            <a:noFill/>
          </a:ln>
        </p:spPr>
        <p:txBody>
          <a:bodyPr lIns="91425" tIns="91425" rIns="91425" bIns="91425" anchor="ctr" anchorCtr="0">
            <a:noAutofit/>
          </a:bodyPr>
          <a:lstStyle/>
          <a:p>
            <a:pPr>
              <a:spcBef>
                <a:spcPts val="0"/>
              </a:spcBef>
              <a:buNone/>
            </a:pPr>
            <a:endParaRPr/>
          </a:p>
        </p:txBody>
      </p:sp>
      <p:sp>
        <p:nvSpPr>
          <p:cNvPr id="184" name="Shape 184"/>
          <p:cNvSpPr/>
          <p:nvPr/>
        </p:nvSpPr>
        <p:spPr>
          <a:xfrm>
            <a:off x="1307870" y="1267729"/>
            <a:ext cx="9576300" cy="43079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85" name="Shape 185"/>
          <p:cNvSpPr/>
          <p:nvPr/>
        </p:nvSpPr>
        <p:spPr>
          <a:xfrm>
            <a:off x="1447801" y="1411615"/>
            <a:ext cx="9296399" cy="4034700"/>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86" name="Shape 186"/>
          <p:cNvSpPr/>
          <p:nvPr/>
        </p:nvSpPr>
        <p:spPr>
          <a:xfrm>
            <a:off x="5135880" y="1267729"/>
            <a:ext cx="1920300" cy="731399"/>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grpSp>
        <p:nvGrpSpPr>
          <p:cNvPr id="187" name="Shape 187"/>
          <p:cNvGrpSpPr/>
          <p:nvPr/>
        </p:nvGrpSpPr>
        <p:grpSpPr>
          <a:xfrm>
            <a:off x="5250113" y="1267729"/>
            <a:ext cx="1691620" cy="645295"/>
            <a:chOff x="5318305" y="1386267"/>
            <a:chExt cx="1567330" cy="645295"/>
          </a:xfrm>
        </p:grpSpPr>
        <p:cxnSp>
          <p:nvCxnSpPr>
            <p:cNvPr id="188" name="Shape 188"/>
            <p:cNvCxnSpPr/>
            <p:nvPr/>
          </p:nvCxnSpPr>
          <p:spPr>
            <a:xfrm>
              <a:off x="5318305" y="1386267"/>
              <a:ext cx="0" cy="640200"/>
            </a:xfrm>
            <a:prstGeom prst="straightConnector1">
              <a:avLst/>
            </a:prstGeom>
            <a:solidFill>
              <a:srgbClr val="262626"/>
            </a:solidFill>
            <a:ln w="9525" cap="flat" cmpd="sng">
              <a:solidFill>
                <a:srgbClr val="7D3B12"/>
              </a:solidFill>
              <a:prstDash val="solid"/>
              <a:miter/>
              <a:headEnd type="none" w="med" len="med"/>
              <a:tailEnd type="none" w="med" len="med"/>
            </a:ln>
          </p:spPr>
        </p:cxnSp>
        <p:cxnSp>
          <p:nvCxnSpPr>
            <p:cNvPr id="189" name="Shape 189"/>
            <p:cNvCxnSpPr/>
            <p:nvPr/>
          </p:nvCxnSpPr>
          <p:spPr>
            <a:xfrm>
              <a:off x="6885636" y="1386267"/>
              <a:ext cx="0" cy="640200"/>
            </a:xfrm>
            <a:prstGeom prst="straightConnector1">
              <a:avLst/>
            </a:prstGeom>
            <a:solidFill>
              <a:srgbClr val="262626"/>
            </a:solidFill>
            <a:ln w="9525" cap="flat" cmpd="sng">
              <a:solidFill>
                <a:srgbClr val="7D3B12"/>
              </a:solidFill>
              <a:prstDash val="solid"/>
              <a:miter/>
              <a:headEnd type="none" w="med" len="med"/>
              <a:tailEnd type="none" w="med" len="med"/>
            </a:ln>
          </p:spPr>
        </p:cxnSp>
        <p:cxnSp>
          <p:nvCxnSpPr>
            <p:cNvPr id="190" name="Shape 190"/>
            <p:cNvCxnSpPr/>
            <p:nvPr/>
          </p:nvCxnSpPr>
          <p:spPr>
            <a:xfrm>
              <a:off x="5318305" y="2031563"/>
              <a:ext cx="1567200" cy="0"/>
            </a:xfrm>
            <a:prstGeom prst="straightConnector1">
              <a:avLst/>
            </a:prstGeom>
            <a:solidFill>
              <a:srgbClr val="262626"/>
            </a:solidFill>
            <a:ln w="9525" cap="flat" cmpd="sng">
              <a:solidFill>
                <a:srgbClr val="7D3B12"/>
              </a:solidFill>
              <a:prstDash val="solid"/>
              <a:miter/>
              <a:headEnd type="none" w="med" len="med"/>
              <a:tailEnd type="none" w="med" len="med"/>
            </a:ln>
          </p:spPr>
        </p:cxnSp>
      </p:grpSp>
      <p:sp>
        <p:nvSpPr>
          <p:cNvPr id="191" name="Shape 191"/>
          <p:cNvSpPr txBox="1">
            <a:spLocks noGrp="1"/>
          </p:cNvSpPr>
          <p:nvPr>
            <p:ph type="title"/>
          </p:nvPr>
        </p:nvSpPr>
        <p:spPr>
          <a:xfrm>
            <a:off x="1563623" y="2094308"/>
            <a:ext cx="9070800" cy="2587800"/>
          </a:xfrm>
          <a:prstGeom prst="rect">
            <a:avLst/>
          </a:prstGeom>
          <a:noFill/>
          <a:ln>
            <a:noFill/>
          </a:ln>
        </p:spPr>
        <p:txBody>
          <a:bodyPr lIns="91425" tIns="91425" rIns="91425" bIns="91425" anchor="ctr" anchorCtr="0"/>
          <a:lstStyle>
            <a:lvl1pPr algn="ctr" rtl="0">
              <a:lnSpc>
                <a:spcPct val="83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2" name="Shape 192"/>
          <p:cNvSpPr txBox="1">
            <a:spLocks noGrp="1"/>
          </p:cNvSpPr>
          <p:nvPr>
            <p:ph type="body" idx="1"/>
          </p:nvPr>
        </p:nvSpPr>
        <p:spPr>
          <a:xfrm>
            <a:off x="1563623" y="4682062"/>
            <a:ext cx="9070800" cy="457200"/>
          </a:xfrm>
          <a:prstGeom prst="rect">
            <a:avLst/>
          </a:prstGeom>
          <a:noFill/>
          <a:ln>
            <a:noFill/>
          </a:ln>
        </p:spPr>
        <p:txBody>
          <a:bodyPr lIns="91425" tIns="91425" rIns="91425" bIns="91425" anchor="t" anchorCtr="0"/>
          <a:lstStyle>
            <a:lvl1pPr marL="0" indent="0" algn="ctr" rtl="0">
              <a:spcBef>
                <a:spcPts val="0"/>
              </a:spcBef>
              <a:buClr>
                <a:schemeClr val="dk2"/>
              </a:buClr>
              <a:buFont typeface="Garamond"/>
              <a:buNone/>
              <a:defRPr/>
            </a:lvl1pPr>
            <a:lvl2pPr marL="457200" indent="0" rtl="0">
              <a:spcBef>
                <a:spcPts val="0"/>
              </a:spcBef>
              <a:buClr>
                <a:srgbClr val="888888"/>
              </a:buClr>
              <a:buFont typeface="Garamond"/>
              <a:buNone/>
              <a:defRPr/>
            </a:lvl2pPr>
            <a:lvl3pPr marL="914400" indent="0" rtl="0">
              <a:spcBef>
                <a:spcPts val="0"/>
              </a:spcBef>
              <a:buClr>
                <a:srgbClr val="888888"/>
              </a:buClr>
              <a:buFont typeface="Garamond"/>
              <a:buNone/>
              <a:defRPr/>
            </a:lvl3pPr>
            <a:lvl4pPr marL="1371600" indent="0" rtl="0">
              <a:spcBef>
                <a:spcPts val="0"/>
              </a:spcBef>
              <a:buClr>
                <a:srgbClr val="888888"/>
              </a:buClr>
              <a:buFont typeface="Garamond"/>
              <a:buNone/>
              <a:defRPr/>
            </a:lvl4pPr>
            <a:lvl5pPr marL="1828800" indent="0" rtl="0">
              <a:spcBef>
                <a:spcPts val="0"/>
              </a:spcBef>
              <a:buClr>
                <a:srgbClr val="888888"/>
              </a:buClr>
              <a:buFont typeface="Garamond"/>
              <a:buNone/>
              <a:defRPr/>
            </a:lvl5pPr>
            <a:lvl6pPr marL="2286000" indent="0" rtl="0">
              <a:spcBef>
                <a:spcPts val="0"/>
              </a:spcBef>
              <a:buClr>
                <a:srgbClr val="888888"/>
              </a:buClr>
              <a:buFont typeface="Garamond"/>
              <a:buNone/>
              <a:defRPr/>
            </a:lvl6pPr>
            <a:lvl7pPr marL="2743200" indent="0" rtl="0">
              <a:spcBef>
                <a:spcPts val="0"/>
              </a:spcBef>
              <a:buClr>
                <a:srgbClr val="888888"/>
              </a:buClr>
              <a:buFont typeface="Garamond"/>
              <a:buNone/>
              <a:defRPr/>
            </a:lvl7pPr>
            <a:lvl8pPr marL="3200400" indent="0" rtl="0">
              <a:spcBef>
                <a:spcPts val="0"/>
              </a:spcBef>
              <a:buClr>
                <a:srgbClr val="888888"/>
              </a:buClr>
              <a:buFont typeface="Garamond"/>
              <a:buNone/>
              <a:defRPr/>
            </a:lvl8pPr>
            <a:lvl9pPr marL="3657600" indent="0" rtl="0">
              <a:spcBef>
                <a:spcPts val="0"/>
              </a:spcBef>
              <a:buClr>
                <a:srgbClr val="888888"/>
              </a:buClr>
              <a:buFont typeface="Garamond"/>
              <a:buNone/>
              <a:defRPr/>
            </a:lvl9pPr>
          </a:lstStyle>
          <a:p>
            <a:endParaRPr/>
          </a:p>
        </p:txBody>
      </p:sp>
      <p:sp>
        <p:nvSpPr>
          <p:cNvPr id="193" name="Shape 193"/>
          <p:cNvSpPr txBox="1">
            <a:spLocks noGrp="1"/>
          </p:cNvSpPr>
          <p:nvPr>
            <p:ph type="dt" idx="10"/>
          </p:nvPr>
        </p:nvSpPr>
        <p:spPr>
          <a:xfrm>
            <a:off x="5321807" y="1344501"/>
            <a:ext cx="1554300" cy="5303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4" name="Shape 194"/>
          <p:cNvSpPr txBox="1">
            <a:spLocks noGrp="1"/>
          </p:cNvSpPr>
          <p:nvPr>
            <p:ph type="ftr" idx="11"/>
          </p:nvPr>
        </p:nvSpPr>
        <p:spPr>
          <a:xfrm>
            <a:off x="1453895" y="5212080"/>
            <a:ext cx="5907299" cy="2286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5" name="Shape 195"/>
          <p:cNvSpPr txBox="1">
            <a:spLocks noGrp="1"/>
          </p:cNvSpPr>
          <p:nvPr>
            <p:ph type="sldNum" idx="12"/>
          </p:nvPr>
        </p:nvSpPr>
        <p:spPr>
          <a:xfrm>
            <a:off x="8604503" y="5212080"/>
            <a:ext cx="2112300" cy="2286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algn="l" rtl="0">
              <a:lnSpc>
                <a:spcPct val="90000"/>
              </a:lnSpc>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8" name="Shape 198"/>
          <p:cNvSpPr txBox="1">
            <a:spLocks noGrp="1"/>
          </p:cNvSpPr>
          <p:nvPr>
            <p:ph type="body" idx="1"/>
          </p:nvPr>
        </p:nvSpPr>
        <p:spPr>
          <a:xfrm>
            <a:off x="1066800" y="2103119"/>
            <a:ext cx="4754700" cy="37490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9" name="Shape 199"/>
          <p:cNvSpPr txBox="1">
            <a:spLocks noGrp="1"/>
          </p:cNvSpPr>
          <p:nvPr>
            <p:ph type="body" idx="2"/>
          </p:nvPr>
        </p:nvSpPr>
        <p:spPr>
          <a:xfrm>
            <a:off x="6370319" y="2103119"/>
            <a:ext cx="4754700" cy="37490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0" name="Shape 200"/>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1" name="Shape 201"/>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2" name="Shape 202"/>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algn="l" rtl="0">
              <a:lnSpc>
                <a:spcPct val="90000"/>
              </a:lnSpc>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5" name="Shape 205"/>
          <p:cNvSpPr txBox="1">
            <a:spLocks noGrp="1"/>
          </p:cNvSpPr>
          <p:nvPr>
            <p:ph type="body" idx="1"/>
          </p:nvPr>
        </p:nvSpPr>
        <p:spPr>
          <a:xfrm>
            <a:off x="1069848" y="2074333"/>
            <a:ext cx="4754700" cy="640200"/>
          </a:xfrm>
          <a:prstGeom prst="rect">
            <a:avLst/>
          </a:prstGeom>
          <a:noFill/>
          <a:ln>
            <a:noFill/>
          </a:ln>
        </p:spPr>
        <p:txBody>
          <a:bodyPr lIns="91425" tIns="91425" rIns="91425" bIns="91425" anchor="ctr" anchorCtr="0"/>
          <a:lstStyle>
            <a:lvl1pPr marL="0" indent="0" algn="ctr" rtl="0">
              <a:spcBef>
                <a:spcPts val="0"/>
              </a:spcBef>
              <a:buClr>
                <a:schemeClr val="dk2"/>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206" name="Shape 206"/>
          <p:cNvSpPr txBox="1">
            <a:spLocks noGrp="1"/>
          </p:cNvSpPr>
          <p:nvPr>
            <p:ph type="body" idx="2"/>
          </p:nvPr>
        </p:nvSpPr>
        <p:spPr>
          <a:xfrm>
            <a:off x="1069848" y="2755898"/>
            <a:ext cx="4754700" cy="3200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7" name="Shape 207"/>
          <p:cNvSpPr txBox="1">
            <a:spLocks noGrp="1"/>
          </p:cNvSpPr>
          <p:nvPr>
            <p:ph type="body" idx="3"/>
          </p:nvPr>
        </p:nvSpPr>
        <p:spPr>
          <a:xfrm>
            <a:off x="6373368" y="2074333"/>
            <a:ext cx="4754700" cy="640200"/>
          </a:xfrm>
          <a:prstGeom prst="rect">
            <a:avLst/>
          </a:prstGeom>
          <a:noFill/>
          <a:ln>
            <a:noFill/>
          </a:ln>
        </p:spPr>
        <p:txBody>
          <a:bodyPr lIns="91425" tIns="91425" rIns="91425" bIns="91425" anchor="ctr" anchorCtr="0"/>
          <a:lstStyle>
            <a:lvl1pPr marL="0" indent="0" algn="ctr" rtl="0">
              <a:spcBef>
                <a:spcPts val="0"/>
              </a:spcBef>
              <a:buClr>
                <a:schemeClr val="dk2"/>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208" name="Shape 208"/>
          <p:cNvSpPr txBox="1">
            <a:spLocks noGrp="1"/>
          </p:cNvSpPr>
          <p:nvPr>
            <p:ph type="body" idx="4"/>
          </p:nvPr>
        </p:nvSpPr>
        <p:spPr>
          <a:xfrm>
            <a:off x="6373368" y="2756581"/>
            <a:ext cx="4754700" cy="3200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9" name="Shape 209"/>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0" name="Shape 210"/>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1" name="Shape 211"/>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algn="l" rtl="0">
              <a:lnSpc>
                <a:spcPct val="90000"/>
              </a:lnSpc>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4" name="Shape 214"/>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5" name="Shape 215"/>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6" name="Shape 216"/>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7"/>
        <p:cNvGrpSpPr/>
        <p:nvPr/>
      </p:nvGrpSpPr>
      <p:grpSpPr>
        <a:xfrm>
          <a:off x="0" y="0"/>
          <a:ext cx="0" cy="0"/>
          <a:chOff x="0" y="0"/>
          <a:chExt cx="0" cy="0"/>
        </a:xfrm>
      </p:grpSpPr>
      <p:sp>
        <p:nvSpPr>
          <p:cNvPr id="218" name="Shape 218"/>
          <p:cNvSpPr/>
          <p:nvPr/>
        </p:nvSpPr>
        <p:spPr>
          <a:xfrm>
            <a:off x="9020385" y="237743"/>
            <a:ext cx="2925900" cy="63825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19" name="Shape 219"/>
          <p:cNvSpPr txBox="1">
            <a:spLocks noGrp="1"/>
          </p:cNvSpPr>
          <p:nvPr>
            <p:ph type="title"/>
          </p:nvPr>
        </p:nvSpPr>
        <p:spPr>
          <a:xfrm>
            <a:off x="9296400" y="607391"/>
            <a:ext cx="2430899" cy="1645800"/>
          </a:xfrm>
          <a:prstGeom prst="rect">
            <a:avLst/>
          </a:prstGeom>
          <a:noFill/>
          <a:ln>
            <a:noFill/>
          </a:ln>
        </p:spPr>
        <p:txBody>
          <a:bodyPr lIns="91425" tIns="91425" rIns="91425" bIns="91425" anchor="b" anchorCtr="0"/>
          <a:lstStyle>
            <a:lvl1pPr algn="l" rtl="0">
              <a:lnSpc>
                <a:spcPct val="90000"/>
              </a:lnSpc>
              <a:spcBef>
                <a:spcPts val="0"/>
              </a:spcBef>
              <a:buClr>
                <a:schemeClr val="dk1"/>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txBox="1">
            <a:spLocks noGrp="1"/>
          </p:cNvSpPr>
          <p:nvPr>
            <p:ph type="body" idx="1"/>
          </p:nvPr>
        </p:nvSpPr>
        <p:spPr>
          <a:xfrm>
            <a:off x="685800" y="609600"/>
            <a:ext cx="7772400" cy="5333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1" name="Shape 221"/>
          <p:cNvSpPr txBox="1">
            <a:spLocks noGrp="1"/>
          </p:cNvSpPr>
          <p:nvPr>
            <p:ph type="body" idx="2"/>
          </p:nvPr>
        </p:nvSpPr>
        <p:spPr>
          <a:xfrm>
            <a:off x="9296400" y="2286000"/>
            <a:ext cx="2430899" cy="3505200"/>
          </a:xfrm>
          <a:prstGeom prst="rect">
            <a:avLst/>
          </a:prstGeom>
          <a:noFill/>
          <a:ln>
            <a:noFill/>
          </a:ln>
        </p:spPr>
        <p:txBody>
          <a:bodyPr lIns="91425" tIns="91425" rIns="91425" bIns="91425" anchor="t" anchorCtr="0"/>
          <a:lstStyle>
            <a:lvl1pPr marL="0" indent="0" rtl="0">
              <a:lnSpc>
                <a:spcPct val="110000"/>
              </a:lnSpc>
              <a:spcBef>
                <a:spcPts val="800"/>
              </a:spcBef>
              <a:buClr>
                <a:schemeClr val="dk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222" name="Shape 222"/>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3" name="Shape 223"/>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4" name="Shape 224"/>
          <p:cNvSpPr txBox="1">
            <a:spLocks noGrp="1"/>
          </p:cNvSpPr>
          <p:nvPr>
            <p:ph type="sldNum" idx="12"/>
          </p:nvPr>
        </p:nvSpPr>
        <p:spPr>
          <a:xfrm>
            <a:off x="10396728" y="6227064"/>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
        <p:nvSpPr>
          <p:cNvPr id="225" name="Shape 225"/>
          <p:cNvSpPr/>
          <p:nvPr/>
        </p:nvSpPr>
        <p:spPr>
          <a:xfrm>
            <a:off x="9157546" y="374904"/>
            <a:ext cx="2651699" cy="6108299"/>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6"/>
        <p:cNvGrpSpPr/>
        <p:nvPr/>
      </p:nvGrpSpPr>
      <p:grpSpPr>
        <a:xfrm>
          <a:off x="0" y="0"/>
          <a:ext cx="0" cy="0"/>
          <a:chOff x="0" y="0"/>
          <a:chExt cx="0" cy="0"/>
        </a:xfrm>
      </p:grpSpPr>
      <p:sp>
        <p:nvSpPr>
          <p:cNvPr id="227" name="Shape 227"/>
          <p:cNvSpPr/>
          <p:nvPr/>
        </p:nvSpPr>
        <p:spPr>
          <a:xfrm>
            <a:off x="9020385" y="237743"/>
            <a:ext cx="2925900" cy="63825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28" name="Shape 228"/>
          <p:cNvSpPr txBox="1">
            <a:spLocks noGrp="1"/>
          </p:cNvSpPr>
          <p:nvPr>
            <p:ph type="title"/>
          </p:nvPr>
        </p:nvSpPr>
        <p:spPr>
          <a:xfrm>
            <a:off x="9296400" y="603504"/>
            <a:ext cx="2432400" cy="16458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9" name="Shape 229"/>
          <p:cNvSpPr>
            <a:spLocks noGrp="1"/>
          </p:cNvSpPr>
          <p:nvPr>
            <p:ph type="pic" idx="2"/>
          </p:nvPr>
        </p:nvSpPr>
        <p:spPr>
          <a:xfrm>
            <a:off x="228598" y="237743"/>
            <a:ext cx="6398400" cy="6382500"/>
          </a:xfrm>
          <a:prstGeom prst="rect">
            <a:avLst/>
          </a:prstGeom>
          <a:solidFill>
            <a:srgbClr val="BFB9B9"/>
          </a:solidFill>
          <a:ln>
            <a:noFill/>
          </a:ln>
        </p:spPr>
      </p:sp>
      <p:sp>
        <p:nvSpPr>
          <p:cNvPr id="230" name="Shape 230"/>
          <p:cNvSpPr txBox="1">
            <a:spLocks noGrp="1"/>
          </p:cNvSpPr>
          <p:nvPr>
            <p:ph type="body" idx="1"/>
          </p:nvPr>
        </p:nvSpPr>
        <p:spPr>
          <a:xfrm>
            <a:off x="9296400" y="2286000"/>
            <a:ext cx="2432400" cy="3502200"/>
          </a:xfrm>
          <a:prstGeom prst="rect">
            <a:avLst/>
          </a:prstGeom>
          <a:noFill/>
          <a:ln>
            <a:noFill/>
          </a:ln>
        </p:spPr>
        <p:txBody>
          <a:bodyPr lIns="91425" tIns="91425" rIns="91425" bIns="91425" anchor="t" anchorCtr="0"/>
          <a:lstStyle>
            <a:lvl1pPr marL="0" indent="0" algn="l" rtl="0">
              <a:lnSpc>
                <a:spcPct val="110000"/>
              </a:lnSpc>
              <a:spcBef>
                <a:spcPts val="800"/>
              </a:spcBef>
              <a:buClr>
                <a:schemeClr val="dk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231" name="Shape 231"/>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2" name="Shape 232"/>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3" name="Shape 233"/>
          <p:cNvSpPr txBox="1">
            <a:spLocks noGrp="1"/>
          </p:cNvSpPr>
          <p:nvPr>
            <p:ph type="sldNum" idx="12"/>
          </p:nvPr>
        </p:nvSpPr>
        <p:spPr>
          <a:xfrm>
            <a:off x="10396728" y="6227064"/>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
        <p:nvSpPr>
          <p:cNvPr id="234" name="Shape 234"/>
          <p:cNvSpPr/>
          <p:nvPr/>
        </p:nvSpPr>
        <p:spPr>
          <a:xfrm>
            <a:off x="9157546" y="374904"/>
            <a:ext cx="2651699" cy="6108299"/>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algn="l" rtl="0">
              <a:lnSpc>
                <a:spcPct val="90000"/>
              </a:lnSpc>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7" name="Shape 237"/>
          <p:cNvSpPr txBox="1">
            <a:spLocks noGrp="1"/>
          </p:cNvSpPr>
          <p:nvPr>
            <p:ph type="body" idx="1"/>
          </p:nvPr>
        </p:nvSpPr>
        <p:spPr>
          <a:xfrm rot="5400000">
            <a:off x="4130100" y="-960179"/>
            <a:ext cx="3931800" cy="10058399"/>
          </a:xfrm>
          <a:prstGeom prst="rect">
            <a:avLst/>
          </a:prstGeom>
          <a:noFill/>
          <a:ln>
            <a:noFill/>
          </a:ln>
        </p:spPr>
        <p:txBody>
          <a:bodyPr lIns="91425" tIns="91425" rIns="91425" bIns="91425" anchor="t" anchorCtr="0"/>
          <a:lstStyle>
            <a:lvl1pPr marL="182880" indent="-68579" algn="l" rtl="0">
              <a:lnSpc>
                <a:spcPct val="100000"/>
              </a:lnSpc>
              <a:spcBef>
                <a:spcPts val="900"/>
              </a:spcBef>
              <a:spcAft>
                <a:spcPts val="0"/>
              </a:spcAft>
              <a:buClr>
                <a:srgbClr val="262626"/>
              </a:buClr>
              <a:buFont typeface="Garamond"/>
              <a:buChar char="◦"/>
              <a:defRPr/>
            </a:lvl1pPr>
            <a:lvl2pPr marL="457200" indent="-88900" algn="l" rtl="0">
              <a:lnSpc>
                <a:spcPct val="100000"/>
              </a:lnSpc>
              <a:spcBef>
                <a:spcPts val="500"/>
              </a:spcBef>
              <a:buClr>
                <a:srgbClr val="262626"/>
              </a:buClr>
              <a:buFont typeface="Garamond"/>
              <a:buChar char="◦"/>
              <a:defRPr/>
            </a:lvl2pPr>
            <a:lvl3pPr marL="731520" indent="-96519" algn="l" rtl="0">
              <a:lnSpc>
                <a:spcPct val="100000"/>
              </a:lnSpc>
              <a:spcBef>
                <a:spcPts val="500"/>
              </a:spcBef>
              <a:buClr>
                <a:srgbClr val="262626"/>
              </a:buClr>
              <a:buFont typeface="Garamond"/>
              <a:buChar char="◦"/>
              <a:defRPr/>
            </a:lvl3pPr>
            <a:lvl4pPr marL="1005839" indent="-104139" algn="l" rtl="0">
              <a:lnSpc>
                <a:spcPct val="100000"/>
              </a:lnSpc>
              <a:spcBef>
                <a:spcPts val="500"/>
              </a:spcBef>
              <a:buClr>
                <a:srgbClr val="262626"/>
              </a:buClr>
              <a:buFont typeface="Garamond"/>
              <a:buChar char="◦"/>
              <a:defRPr/>
            </a:lvl4pPr>
            <a:lvl5pPr marL="1280160" indent="-99060" algn="l" rtl="0">
              <a:lnSpc>
                <a:spcPct val="100000"/>
              </a:lnSpc>
              <a:spcBef>
                <a:spcPts val="500"/>
              </a:spcBef>
              <a:buClr>
                <a:srgbClr val="262626"/>
              </a:buClr>
              <a:buFont typeface="Garamond"/>
              <a:buChar char="◦"/>
              <a:defRPr/>
            </a:lvl5pPr>
            <a:lvl6pPr marL="1600000" indent="-152200" algn="l" rtl="0">
              <a:lnSpc>
                <a:spcPct val="100000"/>
              </a:lnSpc>
              <a:spcBef>
                <a:spcPts val="500"/>
              </a:spcBef>
              <a:buClr>
                <a:srgbClr val="262626"/>
              </a:buClr>
              <a:buFont typeface="Garamond"/>
              <a:buChar char="◦"/>
              <a:defRPr/>
            </a:lvl6pPr>
            <a:lvl7pPr marL="1899999" indent="-147399" algn="l" rtl="0">
              <a:lnSpc>
                <a:spcPct val="100000"/>
              </a:lnSpc>
              <a:spcBef>
                <a:spcPts val="500"/>
              </a:spcBef>
              <a:buClr>
                <a:srgbClr val="262626"/>
              </a:buClr>
              <a:buFont typeface="Garamond"/>
              <a:buChar char="◦"/>
              <a:defRPr/>
            </a:lvl7pPr>
            <a:lvl8pPr marL="2200000" indent="-142600" algn="l" rtl="0">
              <a:lnSpc>
                <a:spcPct val="100000"/>
              </a:lnSpc>
              <a:spcBef>
                <a:spcPts val="500"/>
              </a:spcBef>
              <a:buClr>
                <a:srgbClr val="262626"/>
              </a:buClr>
              <a:buFont typeface="Garamond"/>
              <a:buChar char="◦"/>
              <a:defRPr/>
            </a:lvl8pPr>
            <a:lvl9pPr marL="2500000" indent="-150500" algn="l" rtl="0">
              <a:lnSpc>
                <a:spcPct val="100000"/>
              </a:lnSpc>
              <a:spcBef>
                <a:spcPts val="500"/>
              </a:spcBef>
              <a:buClr>
                <a:srgbClr val="262626"/>
              </a:buClr>
              <a:buFont typeface="Garamond"/>
              <a:buChar char="◦"/>
              <a:defRPr/>
            </a:lvl9pPr>
          </a:lstStyle>
          <a:p>
            <a:endParaRPr/>
          </a:p>
        </p:txBody>
      </p:sp>
      <p:sp>
        <p:nvSpPr>
          <p:cNvPr id="238" name="Shape 238"/>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9" name="Shape 239"/>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0" name="Shape 240"/>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rot="5400000">
            <a:off x="7543650" y="2209649"/>
            <a:ext cx="5257799" cy="2362500"/>
          </a:xfrm>
          <a:prstGeom prst="rect">
            <a:avLst/>
          </a:prstGeom>
          <a:noFill/>
          <a:ln>
            <a:noFill/>
          </a:ln>
        </p:spPr>
        <p:txBody>
          <a:bodyPr lIns="91425" tIns="91425" rIns="91425" bIns="91425" anchor="ctr" anchorCtr="0"/>
          <a:lstStyle>
            <a:lvl1pPr algn="l" rtl="0">
              <a:lnSpc>
                <a:spcPct val="90000"/>
              </a:lnSpc>
              <a:spcBef>
                <a:spcPts val="0"/>
              </a:spcBef>
              <a:buClr>
                <a:srgbClr val="262626"/>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3" name="Shape 243"/>
          <p:cNvSpPr txBox="1">
            <a:spLocks noGrp="1"/>
          </p:cNvSpPr>
          <p:nvPr>
            <p:ph type="body" idx="1"/>
          </p:nvPr>
        </p:nvSpPr>
        <p:spPr>
          <a:xfrm rot="5400000">
            <a:off x="2247900" y="-647700"/>
            <a:ext cx="5257799" cy="8077199"/>
          </a:xfrm>
          <a:prstGeom prst="rect">
            <a:avLst/>
          </a:prstGeom>
          <a:noFill/>
          <a:ln>
            <a:noFill/>
          </a:ln>
        </p:spPr>
        <p:txBody>
          <a:bodyPr lIns="91425" tIns="91425" rIns="91425" bIns="91425" anchor="t" anchorCtr="0"/>
          <a:lstStyle>
            <a:lvl1pPr marL="182880" indent="-68579" algn="l" rtl="0">
              <a:lnSpc>
                <a:spcPct val="100000"/>
              </a:lnSpc>
              <a:spcBef>
                <a:spcPts val="900"/>
              </a:spcBef>
              <a:spcAft>
                <a:spcPts val="0"/>
              </a:spcAft>
              <a:buClr>
                <a:srgbClr val="262626"/>
              </a:buClr>
              <a:buFont typeface="Garamond"/>
              <a:buChar char="◦"/>
              <a:defRPr/>
            </a:lvl1pPr>
            <a:lvl2pPr marL="457200" indent="-88900" algn="l" rtl="0">
              <a:lnSpc>
                <a:spcPct val="100000"/>
              </a:lnSpc>
              <a:spcBef>
                <a:spcPts val="500"/>
              </a:spcBef>
              <a:buClr>
                <a:srgbClr val="262626"/>
              </a:buClr>
              <a:buFont typeface="Garamond"/>
              <a:buChar char="◦"/>
              <a:defRPr/>
            </a:lvl2pPr>
            <a:lvl3pPr marL="731520" indent="-96519" algn="l" rtl="0">
              <a:lnSpc>
                <a:spcPct val="100000"/>
              </a:lnSpc>
              <a:spcBef>
                <a:spcPts val="500"/>
              </a:spcBef>
              <a:buClr>
                <a:srgbClr val="262626"/>
              </a:buClr>
              <a:buFont typeface="Garamond"/>
              <a:buChar char="◦"/>
              <a:defRPr/>
            </a:lvl3pPr>
            <a:lvl4pPr marL="1005839" indent="-104139" algn="l" rtl="0">
              <a:lnSpc>
                <a:spcPct val="100000"/>
              </a:lnSpc>
              <a:spcBef>
                <a:spcPts val="500"/>
              </a:spcBef>
              <a:buClr>
                <a:srgbClr val="262626"/>
              </a:buClr>
              <a:buFont typeface="Garamond"/>
              <a:buChar char="◦"/>
              <a:defRPr/>
            </a:lvl4pPr>
            <a:lvl5pPr marL="1280160" indent="-99060" algn="l" rtl="0">
              <a:lnSpc>
                <a:spcPct val="100000"/>
              </a:lnSpc>
              <a:spcBef>
                <a:spcPts val="500"/>
              </a:spcBef>
              <a:buClr>
                <a:srgbClr val="262626"/>
              </a:buClr>
              <a:buFont typeface="Garamond"/>
              <a:buChar char="◦"/>
              <a:defRPr/>
            </a:lvl5pPr>
            <a:lvl6pPr marL="1600000" indent="-152200" algn="l" rtl="0">
              <a:lnSpc>
                <a:spcPct val="100000"/>
              </a:lnSpc>
              <a:spcBef>
                <a:spcPts val="500"/>
              </a:spcBef>
              <a:buClr>
                <a:srgbClr val="262626"/>
              </a:buClr>
              <a:buFont typeface="Garamond"/>
              <a:buChar char="◦"/>
              <a:defRPr/>
            </a:lvl6pPr>
            <a:lvl7pPr marL="1899999" indent="-147399" algn="l" rtl="0">
              <a:lnSpc>
                <a:spcPct val="100000"/>
              </a:lnSpc>
              <a:spcBef>
                <a:spcPts val="500"/>
              </a:spcBef>
              <a:buClr>
                <a:srgbClr val="262626"/>
              </a:buClr>
              <a:buFont typeface="Garamond"/>
              <a:buChar char="◦"/>
              <a:defRPr/>
            </a:lvl7pPr>
            <a:lvl8pPr marL="2200000" indent="-142600" algn="l" rtl="0">
              <a:lnSpc>
                <a:spcPct val="100000"/>
              </a:lnSpc>
              <a:spcBef>
                <a:spcPts val="500"/>
              </a:spcBef>
              <a:buClr>
                <a:srgbClr val="262626"/>
              </a:buClr>
              <a:buFont typeface="Garamond"/>
              <a:buChar char="◦"/>
              <a:defRPr/>
            </a:lvl8pPr>
            <a:lvl9pPr marL="2500000" indent="-150500" algn="l" rtl="0">
              <a:lnSpc>
                <a:spcPct val="100000"/>
              </a:lnSpc>
              <a:spcBef>
                <a:spcPts val="500"/>
              </a:spcBef>
              <a:buClr>
                <a:srgbClr val="262626"/>
              </a:buClr>
              <a:buFont typeface="Garamond"/>
              <a:buChar char="◦"/>
              <a:defRPr/>
            </a:lvl9pPr>
          </a:lstStyle>
          <a:p>
            <a:endParaRPr/>
          </a:p>
        </p:txBody>
      </p:sp>
      <p:sp>
        <p:nvSpPr>
          <p:cNvPr id="244" name="Shape 244"/>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5" name="Shape 245"/>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6" name="Shape 246"/>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8" name="Shape 3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0" name="Shape 4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6" name="Shape 56"/>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57" name="Shape 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5183187" y="987425"/>
            <a:ext cx="6172199" cy="4873624"/>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64" name="Shape 6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mt="48000"/>
          </a:blip>
          <a:stretch>
            <a:fillRect t="-5999" b="-5998"/>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Calibri"/>
                <a:ea typeface="Calibri"/>
                <a:cs typeface="Calibri"/>
                <a:sym typeface="Calibri"/>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Calibri"/>
                <a:ea typeface="Calibri"/>
                <a:cs typeface="Calibri"/>
                <a:sym typeface="Calibri"/>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Calibri"/>
                <a:ea typeface="Calibri"/>
                <a:cs typeface="Calibri"/>
                <a:sym typeface="Calibri"/>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Calibri"/>
                <a:ea typeface="Calibri"/>
                <a:cs typeface="Calibri"/>
                <a:sym typeface="Calibri"/>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Calibri"/>
                <a:ea typeface="Calibri"/>
                <a:cs typeface="Calibri"/>
                <a:sym typeface="Calibri"/>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Calibri"/>
                <a:ea typeface="Calibri"/>
                <a:cs typeface="Calibri"/>
                <a:sym typeface="Calibri"/>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Calibri"/>
                <a:ea typeface="Calibri"/>
                <a:cs typeface="Calibri"/>
                <a:sym typeface="Calibri"/>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Calibri"/>
                <a:ea typeface="Calibri"/>
                <a:cs typeface="Calibri"/>
                <a:sym typeface="Calibri"/>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Shape 151"/>
          <p:cNvSpPr/>
          <p:nvPr/>
        </p:nvSpPr>
        <p:spPr>
          <a:xfrm>
            <a:off x="234695" y="237743"/>
            <a:ext cx="11722799" cy="63825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52" name="Shape 152"/>
          <p:cNvSpPr txBox="1">
            <a:spLocks noGrp="1"/>
          </p:cNvSpPr>
          <p:nvPr>
            <p:ph type="title"/>
          </p:nvPr>
        </p:nvSpPr>
        <p:spPr>
          <a:xfrm>
            <a:off x="1066800" y="642593"/>
            <a:ext cx="10058399" cy="1371599"/>
          </a:xfrm>
          <a:prstGeom prst="rect">
            <a:avLst/>
          </a:prstGeom>
          <a:noFill/>
          <a:ln>
            <a:noFill/>
          </a:ln>
        </p:spPr>
        <p:txBody>
          <a:bodyPr lIns="91425" tIns="91425" rIns="91425" bIns="91425" anchor="ctr" anchorCtr="0"/>
          <a:lstStyle>
            <a:lvl1pPr marL="0" marR="0" indent="0" algn="l" rtl="0">
              <a:lnSpc>
                <a:spcPct val="90000"/>
              </a:lnSpc>
              <a:spcBef>
                <a:spcPts val="0"/>
              </a:spcBef>
              <a:buClr>
                <a:srgbClr val="262626"/>
              </a:buClr>
              <a:buFont typeface="Garamond"/>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3" name="Shape 153"/>
          <p:cNvSpPr txBox="1">
            <a:spLocks noGrp="1"/>
          </p:cNvSpPr>
          <p:nvPr>
            <p:ph type="body" idx="1"/>
          </p:nvPr>
        </p:nvSpPr>
        <p:spPr>
          <a:xfrm>
            <a:off x="1066800" y="2103119"/>
            <a:ext cx="10058399" cy="3931800"/>
          </a:xfrm>
          <a:prstGeom prst="rect">
            <a:avLst/>
          </a:prstGeom>
          <a:noFill/>
          <a:ln>
            <a:noFill/>
          </a:ln>
        </p:spPr>
        <p:txBody>
          <a:bodyPr lIns="91425" tIns="91425" rIns="91425" bIns="91425" anchor="t" anchorCtr="0"/>
          <a:lstStyle>
            <a:lvl1pPr marL="182880" marR="0" indent="-68579" algn="l" rtl="0">
              <a:lnSpc>
                <a:spcPct val="100000"/>
              </a:lnSpc>
              <a:spcBef>
                <a:spcPts val="900"/>
              </a:spcBef>
              <a:spcAft>
                <a:spcPts val="0"/>
              </a:spcAft>
              <a:buClr>
                <a:srgbClr val="262626"/>
              </a:buClr>
              <a:buFont typeface="Garamond"/>
              <a:buChar char="◦"/>
              <a:defRPr/>
            </a:lvl1pPr>
            <a:lvl2pPr marL="457200" marR="0" indent="-88900" algn="l" rtl="0">
              <a:lnSpc>
                <a:spcPct val="100000"/>
              </a:lnSpc>
              <a:spcBef>
                <a:spcPts val="500"/>
              </a:spcBef>
              <a:buClr>
                <a:srgbClr val="262626"/>
              </a:buClr>
              <a:buFont typeface="Garamond"/>
              <a:buChar char="◦"/>
              <a:defRPr/>
            </a:lvl2pPr>
            <a:lvl3pPr marL="731520" marR="0" indent="-96519" algn="l" rtl="0">
              <a:lnSpc>
                <a:spcPct val="100000"/>
              </a:lnSpc>
              <a:spcBef>
                <a:spcPts val="500"/>
              </a:spcBef>
              <a:buClr>
                <a:srgbClr val="262626"/>
              </a:buClr>
              <a:buFont typeface="Garamond"/>
              <a:buChar char="◦"/>
              <a:defRPr/>
            </a:lvl3pPr>
            <a:lvl4pPr marL="1005839" marR="0" indent="-104139" algn="l" rtl="0">
              <a:lnSpc>
                <a:spcPct val="100000"/>
              </a:lnSpc>
              <a:spcBef>
                <a:spcPts val="500"/>
              </a:spcBef>
              <a:buClr>
                <a:srgbClr val="262626"/>
              </a:buClr>
              <a:buFont typeface="Garamond"/>
              <a:buChar char="◦"/>
              <a:defRPr/>
            </a:lvl4pPr>
            <a:lvl5pPr marL="1280160" marR="0" indent="-99060" algn="l" rtl="0">
              <a:lnSpc>
                <a:spcPct val="100000"/>
              </a:lnSpc>
              <a:spcBef>
                <a:spcPts val="500"/>
              </a:spcBef>
              <a:buClr>
                <a:srgbClr val="262626"/>
              </a:buClr>
              <a:buFont typeface="Garamond"/>
              <a:buChar char="◦"/>
              <a:defRPr/>
            </a:lvl5pPr>
            <a:lvl6pPr marL="1600000" marR="0" indent="-152200" algn="l" rtl="0">
              <a:lnSpc>
                <a:spcPct val="100000"/>
              </a:lnSpc>
              <a:spcBef>
                <a:spcPts val="500"/>
              </a:spcBef>
              <a:buClr>
                <a:srgbClr val="262626"/>
              </a:buClr>
              <a:buFont typeface="Garamond"/>
              <a:buChar char="◦"/>
              <a:defRPr/>
            </a:lvl6pPr>
            <a:lvl7pPr marL="1899999" marR="0" indent="-147399" algn="l" rtl="0">
              <a:lnSpc>
                <a:spcPct val="100000"/>
              </a:lnSpc>
              <a:spcBef>
                <a:spcPts val="500"/>
              </a:spcBef>
              <a:buClr>
                <a:srgbClr val="262626"/>
              </a:buClr>
              <a:buFont typeface="Garamond"/>
              <a:buChar char="◦"/>
              <a:defRPr/>
            </a:lvl7pPr>
            <a:lvl8pPr marL="2200000" marR="0" indent="-142600" algn="l" rtl="0">
              <a:lnSpc>
                <a:spcPct val="100000"/>
              </a:lnSpc>
              <a:spcBef>
                <a:spcPts val="500"/>
              </a:spcBef>
              <a:buClr>
                <a:srgbClr val="262626"/>
              </a:buClr>
              <a:buFont typeface="Garamond"/>
              <a:buChar char="◦"/>
              <a:defRPr/>
            </a:lvl8pPr>
            <a:lvl9pPr marL="2500000" marR="0" indent="-150500" algn="l" rtl="0">
              <a:lnSpc>
                <a:spcPct val="100000"/>
              </a:lnSpc>
              <a:spcBef>
                <a:spcPts val="500"/>
              </a:spcBef>
              <a:buClr>
                <a:srgbClr val="262626"/>
              </a:buClr>
              <a:buFont typeface="Garamond"/>
              <a:buChar char="◦"/>
              <a:defRPr/>
            </a:lvl9pPr>
          </a:lstStyle>
          <a:p>
            <a:endParaRPr/>
          </a:p>
        </p:txBody>
      </p:sp>
      <p:sp>
        <p:nvSpPr>
          <p:cNvPr id="154" name="Shape 154"/>
          <p:cNvSpPr txBox="1">
            <a:spLocks noGrp="1"/>
          </p:cNvSpPr>
          <p:nvPr>
            <p:ph type="dt" idx="10"/>
          </p:nvPr>
        </p:nvSpPr>
        <p:spPr>
          <a:xfrm>
            <a:off x="389463" y="6214535"/>
            <a:ext cx="2743199" cy="2558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5" name="Shape 155"/>
          <p:cNvSpPr txBox="1">
            <a:spLocks noGrp="1"/>
          </p:cNvSpPr>
          <p:nvPr>
            <p:ph type="ftr" idx="11"/>
          </p:nvPr>
        </p:nvSpPr>
        <p:spPr>
          <a:xfrm>
            <a:off x="3489960" y="6214535"/>
            <a:ext cx="5211900" cy="255899"/>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6" name="Shape 156"/>
          <p:cNvSpPr txBox="1">
            <a:spLocks noGrp="1"/>
          </p:cNvSpPr>
          <p:nvPr>
            <p:ph type="sldNum" idx="12"/>
          </p:nvPr>
        </p:nvSpPr>
        <p:spPr>
          <a:xfrm>
            <a:off x="10348535" y="6214535"/>
            <a:ext cx="1463099" cy="255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3F3F3F"/>
                </a:solidFill>
                <a:latin typeface="Garamond"/>
                <a:ea typeface="Garamond"/>
                <a:cs typeface="Garamond"/>
                <a:sym typeface="Garamond"/>
              </a:rPr>
              <a:t>‹#›</a:t>
            </a:fld>
            <a:endParaRPr lang="en-US" sz="1000" b="0" i="0" u="none" strike="noStrike" cap="none" baseline="0">
              <a:solidFill>
                <a:srgbClr val="3F3F3F"/>
              </a:solidFill>
              <a:latin typeface="Garamond"/>
              <a:ea typeface="Garamond"/>
              <a:cs typeface="Garamond"/>
              <a:sym typeface="Garamond"/>
            </a:endParaRPr>
          </a:p>
        </p:txBody>
      </p:sp>
      <p:sp>
        <p:nvSpPr>
          <p:cNvPr id="157" name="Shape 157"/>
          <p:cNvSpPr/>
          <p:nvPr/>
        </p:nvSpPr>
        <p:spPr>
          <a:xfrm>
            <a:off x="371856" y="374904"/>
            <a:ext cx="11448299" cy="6108299"/>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9000"/>
          </a:blip>
          <a:stretch>
            <a:fillRect t="-5999" b="-5999"/>
          </a:stretch>
        </a:blip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408575" y="2682300"/>
            <a:ext cx="10515599" cy="1325700"/>
          </a:xfrm>
          <a:prstGeom prst="rect">
            <a:avLst/>
          </a:prstGeom>
        </p:spPr>
        <p:txBody>
          <a:bodyPr lIns="91425" tIns="91425" rIns="91425" bIns="91425" anchor="ctr" anchorCtr="0">
            <a:noAutofit/>
          </a:bodyPr>
          <a:lstStyle/>
          <a:p>
            <a:pPr lvl="0" algn="ctr" rtl="0">
              <a:lnSpc>
                <a:spcPct val="115000"/>
              </a:lnSpc>
              <a:spcBef>
                <a:spcPts val="0"/>
              </a:spcBef>
              <a:buNone/>
            </a:pPr>
            <a:r>
              <a:rPr lang="en-US" sz="8000">
                <a:latin typeface="Garamond"/>
                <a:ea typeface="Garamond"/>
                <a:cs typeface="Garamond"/>
                <a:sym typeface="Garamond"/>
              </a:rPr>
              <a:t>INFERNO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7279575" y="413275"/>
            <a:ext cx="45746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Seven: Violent</a:t>
            </a:r>
          </a:p>
        </p:txBody>
      </p:sp>
      <p:sp>
        <p:nvSpPr>
          <p:cNvPr id="322" name="Shape 322"/>
          <p:cNvSpPr/>
          <p:nvPr/>
        </p:nvSpPr>
        <p:spPr>
          <a:xfrm>
            <a:off x="7137075" y="4530325"/>
            <a:ext cx="4717199" cy="14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latin typeface="Garamond"/>
                <a:ea typeface="Garamond"/>
                <a:cs typeface="Garamond"/>
                <a:sym typeface="Garamond"/>
              </a:rPr>
              <a:t>3. Inner ring: violent against God and nature (blasphemers and sodomites)</a:t>
            </a:r>
          </a:p>
          <a:p>
            <a:pPr marL="742950" marR="0" lvl="1" indent="-323850" algn="l" rtl="0">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Punishment: reside in a desert of burning sand and rain falling from the sky</a:t>
            </a:r>
          </a:p>
        </p:txBody>
      </p:sp>
      <p:pic>
        <p:nvPicPr>
          <p:cNvPr id="323" name="Shape 323"/>
          <p:cNvPicPr preferRelativeResize="0"/>
          <p:nvPr/>
        </p:nvPicPr>
        <p:blipFill rotWithShape="1">
          <a:blip r:embed="rId3">
            <a:alphaModFix/>
          </a:blip>
          <a:srcRect/>
          <a:stretch/>
        </p:blipFill>
        <p:spPr>
          <a:xfrm>
            <a:off x="5124203" y="1685492"/>
            <a:ext cx="3311100" cy="2476800"/>
          </a:xfrm>
          <a:prstGeom prst="rect">
            <a:avLst/>
          </a:prstGeom>
          <a:noFill/>
          <a:ln>
            <a:noFill/>
          </a:ln>
        </p:spPr>
      </p:pic>
      <p:sp>
        <p:nvSpPr>
          <p:cNvPr id="324" name="Shape 324"/>
          <p:cNvSpPr/>
          <p:nvPr/>
        </p:nvSpPr>
        <p:spPr>
          <a:xfrm>
            <a:off x="483850" y="494375"/>
            <a:ext cx="6202199" cy="1308300"/>
          </a:xfrm>
          <a:prstGeom prst="rect">
            <a:avLst/>
          </a:prstGeom>
          <a:noFill/>
          <a:ln>
            <a:noFill/>
          </a:ln>
        </p:spPr>
        <p:txBody>
          <a:bodyPr lIns="91425" tIns="45700" rIns="91425" bIns="45700" anchor="t" anchorCtr="0">
            <a:noAutofit/>
          </a:bodyPr>
          <a:lstStyle/>
          <a:p>
            <a:pPr marL="342900" marR="0" lvl="0" indent="-381000" algn="l" rtl="0">
              <a:spcBef>
                <a:spcPts val="0"/>
              </a:spcBef>
              <a:buClr>
                <a:srgbClr val="000000"/>
              </a:buClr>
              <a:buSzPct val="100000"/>
              <a:buFont typeface="Garamond"/>
              <a:buAutoNum type="arabicPeriod"/>
            </a:pPr>
            <a:r>
              <a:rPr lang="en-US" sz="2400" b="0" i="0" u="none" strike="noStrike" cap="none" baseline="0">
                <a:latin typeface="Garamond"/>
                <a:ea typeface="Garamond"/>
                <a:cs typeface="Garamond"/>
                <a:sym typeface="Garamond"/>
              </a:rPr>
              <a:t>Outer ring: violent against others/property</a:t>
            </a:r>
          </a:p>
          <a:p>
            <a:pPr marL="742950" marR="0" lvl="1" indent="-323850" algn="l" rtl="0">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Punishment: sunk into a river of boiling blood and fire</a:t>
            </a:r>
          </a:p>
        </p:txBody>
      </p:sp>
      <p:sp>
        <p:nvSpPr>
          <p:cNvPr id="325" name="Shape 325"/>
          <p:cNvSpPr/>
          <p:nvPr/>
        </p:nvSpPr>
        <p:spPr>
          <a:xfrm>
            <a:off x="8393875" y="1804232"/>
            <a:ext cx="3564599" cy="14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latin typeface="Garamond"/>
                <a:ea typeface="Garamond"/>
                <a:cs typeface="Garamond"/>
                <a:sym typeface="Garamond"/>
              </a:rPr>
              <a:t>2. Middle ring: violent against self (suicides)</a:t>
            </a:r>
          </a:p>
          <a:p>
            <a:pPr marL="742950" marR="0" lvl="1" indent="-323850" algn="l" rtl="0">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Punishment: turned into trees and bushes which are fed upon by harpies</a:t>
            </a:r>
          </a:p>
        </p:txBody>
      </p:sp>
      <p:pic>
        <p:nvPicPr>
          <p:cNvPr id="326" name="Shape 326"/>
          <p:cNvPicPr preferRelativeResize="0"/>
          <p:nvPr/>
        </p:nvPicPr>
        <p:blipFill rotWithShape="1">
          <a:blip r:embed="rId4">
            <a:alphaModFix/>
          </a:blip>
          <a:srcRect/>
          <a:stretch/>
        </p:blipFill>
        <p:spPr>
          <a:xfrm>
            <a:off x="420269" y="1802808"/>
            <a:ext cx="4156799" cy="3204599"/>
          </a:xfrm>
          <a:prstGeom prst="rect">
            <a:avLst/>
          </a:prstGeom>
          <a:noFill/>
          <a:ln>
            <a:noFill/>
          </a:ln>
        </p:spPr>
      </p:pic>
      <p:pic>
        <p:nvPicPr>
          <p:cNvPr id="327" name="Shape 327"/>
          <p:cNvPicPr preferRelativeResize="0"/>
          <p:nvPr/>
        </p:nvPicPr>
        <p:blipFill rotWithShape="1">
          <a:blip r:embed="rId5">
            <a:alphaModFix/>
          </a:blip>
          <a:srcRect/>
          <a:stretch/>
        </p:blipFill>
        <p:spPr>
          <a:xfrm>
            <a:off x="3687042" y="4005942"/>
            <a:ext cx="3373800" cy="24324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7612590" y="1029116"/>
            <a:ext cx="39068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Eight: Fraud</a:t>
            </a:r>
          </a:p>
        </p:txBody>
      </p:sp>
      <p:sp>
        <p:nvSpPr>
          <p:cNvPr id="333" name="Shape 333"/>
          <p:cNvSpPr/>
          <p:nvPr/>
        </p:nvSpPr>
        <p:spPr>
          <a:xfrm>
            <a:off x="318656" y="322612"/>
            <a:ext cx="46550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1: panderers and seducers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whipped by demons</a:t>
            </a:r>
          </a:p>
        </p:txBody>
      </p:sp>
      <p:sp>
        <p:nvSpPr>
          <p:cNvPr id="334" name="Shape 334"/>
          <p:cNvSpPr/>
          <p:nvPr/>
        </p:nvSpPr>
        <p:spPr>
          <a:xfrm>
            <a:off x="318656" y="967630"/>
            <a:ext cx="57518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2: flatterers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submerged in human excrement</a:t>
            </a:r>
          </a:p>
        </p:txBody>
      </p:sp>
      <p:sp>
        <p:nvSpPr>
          <p:cNvPr id="335" name="Shape 335"/>
          <p:cNvSpPr/>
          <p:nvPr/>
        </p:nvSpPr>
        <p:spPr>
          <a:xfrm>
            <a:off x="318656" y="1541250"/>
            <a:ext cx="74477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3: simony (the making of profit out of sacred things)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buried head-first with flames burning their feet</a:t>
            </a:r>
          </a:p>
        </p:txBody>
      </p:sp>
      <p:sp>
        <p:nvSpPr>
          <p:cNvPr id="336" name="Shape 336"/>
          <p:cNvSpPr/>
          <p:nvPr/>
        </p:nvSpPr>
        <p:spPr>
          <a:xfrm>
            <a:off x="318656" y="2149441"/>
            <a:ext cx="85748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4: sorcerers, astrologers, and false prophets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have their heads twisted around on their bodies backward</a:t>
            </a:r>
          </a:p>
        </p:txBody>
      </p:sp>
      <p:sp>
        <p:nvSpPr>
          <p:cNvPr id="337" name="Shape 337"/>
          <p:cNvSpPr/>
          <p:nvPr/>
        </p:nvSpPr>
        <p:spPr>
          <a:xfrm>
            <a:off x="318656" y="2734330"/>
            <a:ext cx="61254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5: corrupt politicians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immersed in a lake of boiling pitch</a:t>
            </a:r>
          </a:p>
        </p:txBody>
      </p:sp>
      <p:sp>
        <p:nvSpPr>
          <p:cNvPr id="338" name="Shape 338"/>
          <p:cNvSpPr/>
          <p:nvPr/>
        </p:nvSpPr>
        <p:spPr>
          <a:xfrm>
            <a:off x="313050" y="3389225"/>
            <a:ext cx="79440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6: hypocrites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apathetically walk along wearing gold-plated lead cloaks</a:t>
            </a:r>
          </a:p>
        </p:txBody>
      </p:sp>
      <p:sp>
        <p:nvSpPr>
          <p:cNvPr id="339" name="Shape 339"/>
          <p:cNvSpPr/>
          <p:nvPr/>
        </p:nvSpPr>
        <p:spPr>
          <a:xfrm>
            <a:off x="318656" y="4007742"/>
            <a:ext cx="72281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7: thieves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bitten and transformed by snakes and lizards</a:t>
            </a:r>
          </a:p>
        </p:txBody>
      </p:sp>
      <p:sp>
        <p:nvSpPr>
          <p:cNvPr id="340" name="Shape 340"/>
          <p:cNvSpPr/>
          <p:nvPr/>
        </p:nvSpPr>
        <p:spPr>
          <a:xfrm>
            <a:off x="318656" y="4622664"/>
            <a:ext cx="52356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8: evil counselors and advisers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individually covered in fire</a:t>
            </a:r>
          </a:p>
        </p:txBody>
      </p:sp>
      <p:sp>
        <p:nvSpPr>
          <p:cNvPr id="341" name="Shape 341"/>
          <p:cNvSpPr/>
          <p:nvPr/>
        </p:nvSpPr>
        <p:spPr>
          <a:xfrm>
            <a:off x="313056" y="5174449"/>
            <a:ext cx="70824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9:  divisive individuals (start drama)</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sword-wielding demon cuts them into pieces</a:t>
            </a:r>
          </a:p>
        </p:txBody>
      </p:sp>
      <p:sp>
        <p:nvSpPr>
          <p:cNvPr id="342" name="Shape 342"/>
          <p:cNvSpPr/>
          <p:nvPr/>
        </p:nvSpPr>
        <p:spPr>
          <a:xfrm>
            <a:off x="318656" y="5807717"/>
            <a:ext cx="67697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a:latin typeface="Garamond"/>
                <a:ea typeface="Garamond"/>
                <a:cs typeface="Garamond"/>
                <a:sym typeface="Garamond"/>
              </a:rPr>
              <a:t>Bolgia 10: alchemists, counterfeiters, perjurers, and impostors</a:t>
            </a:r>
          </a:p>
          <a:p>
            <a:pPr marL="742950" marR="0" lvl="1" indent="-273050" algn="l" rtl="0">
              <a:spcBef>
                <a:spcPts val="0"/>
              </a:spcBef>
              <a:buClr>
                <a:srgbClr val="000000"/>
              </a:buClr>
              <a:buSzPct val="100000"/>
              <a:buFont typeface="Garamond"/>
              <a:buChar char="•"/>
            </a:pPr>
            <a:r>
              <a:rPr lang="en-US" sz="1600" b="0" i="0" u="none" strike="noStrike" cap="none" baseline="0">
                <a:latin typeface="Garamond"/>
                <a:ea typeface="Garamond"/>
                <a:cs typeface="Garamond"/>
                <a:sym typeface="Garamond"/>
              </a:rPr>
              <a:t>Punishment: afflicted with different diseases</a:t>
            </a:r>
          </a:p>
        </p:txBody>
      </p:sp>
      <p:pic>
        <p:nvPicPr>
          <p:cNvPr id="343" name="Shape 343"/>
          <p:cNvPicPr preferRelativeResize="0"/>
          <p:nvPr/>
        </p:nvPicPr>
        <p:blipFill rotWithShape="1">
          <a:blip r:embed="rId3">
            <a:alphaModFix/>
          </a:blip>
          <a:srcRect/>
          <a:stretch/>
        </p:blipFill>
        <p:spPr>
          <a:xfrm>
            <a:off x="6618347" y="3018773"/>
            <a:ext cx="5549399" cy="3604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a:stretch/>
        </p:blipFill>
        <p:spPr>
          <a:xfrm>
            <a:off x="7086921" y="2720096"/>
            <a:ext cx="4947599" cy="3888600"/>
          </a:xfrm>
          <a:prstGeom prst="rect">
            <a:avLst/>
          </a:prstGeom>
          <a:noFill/>
          <a:ln>
            <a:noFill/>
          </a:ln>
        </p:spPr>
      </p:pic>
      <p:sp>
        <p:nvSpPr>
          <p:cNvPr id="349" name="Shape 349"/>
          <p:cNvSpPr txBox="1"/>
          <p:nvPr/>
        </p:nvSpPr>
        <p:spPr>
          <a:xfrm>
            <a:off x="562227" y="440625"/>
            <a:ext cx="50547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Nine: Treachery</a:t>
            </a:r>
          </a:p>
        </p:txBody>
      </p:sp>
      <p:sp>
        <p:nvSpPr>
          <p:cNvPr id="350" name="Shape 350"/>
          <p:cNvSpPr/>
          <p:nvPr/>
        </p:nvSpPr>
        <p:spPr>
          <a:xfrm>
            <a:off x="333625" y="1075100"/>
            <a:ext cx="110633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sng" strike="noStrike" cap="none" baseline="0">
                <a:latin typeface="Garamond"/>
                <a:ea typeface="Garamond"/>
                <a:cs typeface="Garamond"/>
                <a:sym typeface="Garamond"/>
              </a:rPr>
              <a:t>Round 1</a:t>
            </a:r>
            <a:r>
              <a:rPr lang="en-US" sz="2400" b="0" i="0" u="none" strike="noStrike" cap="none" baseline="0">
                <a:latin typeface="Garamond"/>
                <a:ea typeface="Garamond"/>
                <a:cs typeface="Garamond"/>
                <a:sym typeface="Garamond"/>
              </a:rPr>
              <a:t>: named Caïna, after Cain, who killed his own brother; traitors to kindred</a:t>
            </a:r>
          </a:p>
          <a:p>
            <a:pPr marL="742950" marR="0" lvl="1" indent="-323850" algn="l" rtl="0">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Punishment:  immersed in the ice up to their chins with heads bent forward</a:t>
            </a:r>
          </a:p>
        </p:txBody>
      </p:sp>
      <p:sp>
        <p:nvSpPr>
          <p:cNvPr id="351" name="Shape 351"/>
          <p:cNvSpPr/>
          <p:nvPr/>
        </p:nvSpPr>
        <p:spPr>
          <a:xfrm>
            <a:off x="304800" y="1908900"/>
            <a:ext cx="110922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sng" strike="noStrike" cap="none" baseline="0">
                <a:latin typeface="Garamond"/>
                <a:ea typeface="Garamond"/>
                <a:cs typeface="Garamond"/>
                <a:sym typeface="Garamond"/>
              </a:rPr>
              <a:t>Round 2</a:t>
            </a:r>
            <a:r>
              <a:rPr lang="en-US" sz="2400" b="0" i="0" u="none" strike="noStrike" cap="none" baseline="0">
                <a:latin typeface="Garamond"/>
                <a:ea typeface="Garamond"/>
                <a:cs typeface="Garamond"/>
                <a:sym typeface="Garamond"/>
              </a:rPr>
              <a:t>: named Antenora, after Antenor of Troy, who betrayed his city to the Greeks; traitors to political entities</a:t>
            </a:r>
          </a:p>
          <a:p>
            <a:pPr marL="742950" marR="0" lvl="1" indent="-323850" algn="l" rtl="0">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Punishment: immersed in the ice up to their chins </a:t>
            </a:r>
          </a:p>
        </p:txBody>
      </p:sp>
      <p:sp>
        <p:nvSpPr>
          <p:cNvPr id="352" name="Shape 352"/>
          <p:cNvSpPr/>
          <p:nvPr/>
        </p:nvSpPr>
        <p:spPr>
          <a:xfrm>
            <a:off x="333625" y="3275100"/>
            <a:ext cx="6682800" cy="1053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sng" strike="noStrike" cap="none" baseline="0">
                <a:latin typeface="Garamond"/>
                <a:ea typeface="Garamond"/>
                <a:cs typeface="Garamond"/>
                <a:sym typeface="Garamond"/>
              </a:rPr>
              <a:t>Round 3</a:t>
            </a:r>
            <a:r>
              <a:rPr lang="en-US" sz="2400" b="0" i="0" u="none" strike="noStrike" cap="none" baseline="0">
                <a:latin typeface="Garamond"/>
                <a:ea typeface="Garamond"/>
                <a:cs typeface="Garamond"/>
                <a:sym typeface="Garamond"/>
              </a:rPr>
              <a:t>:  named Ptolomaea, after Ptolemy, who invited father- and brothers-in-law to a banquet and then killed them; traitors to their guests</a:t>
            </a:r>
          </a:p>
          <a:p>
            <a:pPr marL="742950" marR="0" lvl="1" indent="-323850" algn="l" rtl="0">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Punishment: lying on backs, fully covered in ice except their faces</a:t>
            </a:r>
          </a:p>
        </p:txBody>
      </p:sp>
      <p:sp>
        <p:nvSpPr>
          <p:cNvPr id="353" name="Shape 353"/>
          <p:cNvSpPr/>
          <p:nvPr/>
        </p:nvSpPr>
        <p:spPr>
          <a:xfrm>
            <a:off x="333625" y="5202625"/>
            <a:ext cx="6950099"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sng" strike="noStrike" cap="none" baseline="0">
                <a:latin typeface="Garamond"/>
                <a:ea typeface="Garamond"/>
                <a:cs typeface="Garamond"/>
                <a:sym typeface="Garamond"/>
              </a:rPr>
              <a:t>Round 4</a:t>
            </a:r>
            <a:r>
              <a:rPr lang="en-US" sz="2400" b="0" i="0" u="none" strike="noStrike" cap="none" baseline="0">
                <a:latin typeface="Garamond"/>
                <a:ea typeface="Garamond"/>
                <a:cs typeface="Garamond"/>
                <a:sym typeface="Garamond"/>
              </a:rPr>
              <a:t>: named Judecca, after Judas Iscariot, Biblical betrayer of Christ; traitors to their lords and benefactors</a:t>
            </a:r>
          </a:p>
          <a:p>
            <a:pPr marL="742950" marR="0" lvl="1" indent="-323850" algn="l" rtl="0">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Punishment: completely covered in ice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Shape 358"/>
          <p:cNvPicPr preferRelativeResize="0"/>
          <p:nvPr/>
        </p:nvPicPr>
        <p:blipFill rotWithShape="1">
          <a:blip r:embed="rId3">
            <a:alphaModFix/>
          </a:blip>
          <a:srcRect/>
          <a:stretch/>
        </p:blipFill>
        <p:spPr>
          <a:xfrm>
            <a:off x="178130" y="75228"/>
            <a:ext cx="5325600" cy="4185600"/>
          </a:xfrm>
          <a:prstGeom prst="rect">
            <a:avLst/>
          </a:prstGeom>
          <a:noFill/>
          <a:ln>
            <a:noFill/>
          </a:ln>
        </p:spPr>
      </p:pic>
      <p:pic>
        <p:nvPicPr>
          <p:cNvPr id="359" name="Shape 359"/>
          <p:cNvPicPr preferRelativeResize="0"/>
          <p:nvPr/>
        </p:nvPicPr>
        <p:blipFill rotWithShape="1">
          <a:blip r:embed="rId4">
            <a:alphaModFix/>
          </a:blip>
          <a:srcRect/>
          <a:stretch/>
        </p:blipFill>
        <p:spPr>
          <a:xfrm>
            <a:off x="5225312" y="1706156"/>
            <a:ext cx="6703499" cy="4994100"/>
          </a:xfrm>
          <a:prstGeom prst="rect">
            <a:avLst/>
          </a:prstGeom>
          <a:noFill/>
          <a:ln>
            <a:noFill/>
          </a:ln>
        </p:spPr>
      </p:pic>
      <p:sp>
        <p:nvSpPr>
          <p:cNvPr id="360" name="Shape 360"/>
          <p:cNvSpPr txBox="1"/>
          <p:nvPr/>
        </p:nvSpPr>
        <p:spPr>
          <a:xfrm>
            <a:off x="5616825" y="653150"/>
            <a:ext cx="6153300"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400" b="0" i="0" u="none" strike="noStrike" cap="none" baseline="0">
                <a:latin typeface="Garamond"/>
                <a:ea typeface="Garamond"/>
                <a:cs typeface="Garamond"/>
                <a:sym typeface="Garamond"/>
              </a:rPr>
              <a:t>Circle Nine, Center of Earth: Satan</a:t>
            </a:r>
          </a:p>
        </p:txBody>
      </p:sp>
      <p:sp>
        <p:nvSpPr>
          <p:cNvPr id="361" name="Shape 361"/>
          <p:cNvSpPr/>
          <p:nvPr/>
        </p:nvSpPr>
        <p:spPr>
          <a:xfrm>
            <a:off x="753595" y="4853441"/>
            <a:ext cx="3907500"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latin typeface="Garamond"/>
                <a:ea typeface="Garamond"/>
                <a:cs typeface="Garamond"/>
                <a:sym typeface="Garamond"/>
              </a:rPr>
              <a:t>Satan, half submerged in ice, gnaws on Brutus, Cassius, and Judas with his three mouths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066800" y="642593"/>
            <a:ext cx="10058399" cy="13715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050" b="1" i="0" u="none" strike="noStrike" cap="none" baseline="0">
                <a:latin typeface="Garamond"/>
                <a:ea typeface="Garamond"/>
                <a:cs typeface="Garamond"/>
                <a:sym typeface="Garamond"/>
              </a:rPr>
              <a:t>CANTO 34: COMPOUND FRAUD, </a:t>
            </a:r>
          </a:p>
          <a:p>
            <a:pPr marL="0" marR="0" lvl="0" indent="0" algn="ctr" rtl="0">
              <a:lnSpc>
                <a:spcPct val="90000"/>
              </a:lnSpc>
              <a:spcBef>
                <a:spcPts val="0"/>
              </a:spcBef>
              <a:buClr>
                <a:schemeClr val="lt1"/>
              </a:buClr>
              <a:buSzPct val="25000"/>
              <a:buFont typeface="Domine"/>
              <a:buNone/>
            </a:pPr>
            <a:r>
              <a:rPr lang="en-US" sz="3050" b="1" i="0" u="none" strike="noStrike" cap="none" baseline="0">
                <a:latin typeface="Garamond"/>
                <a:ea typeface="Garamond"/>
                <a:cs typeface="Garamond"/>
                <a:sym typeface="Garamond"/>
              </a:rPr>
              <a:t>TREACHEROUS TO THEIR MASTERS, AND SATAN</a:t>
            </a:r>
          </a:p>
        </p:txBody>
      </p:sp>
      <p:sp>
        <p:nvSpPr>
          <p:cNvPr id="367" name="Shape 367"/>
          <p:cNvSpPr txBox="1">
            <a:spLocks noGrp="1"/>
          </p:cNvSpPr>
          <p:nvPr>
            <p:ph type="body" idx="1"/>
          </p:nvPr>
        </p:nvSpPr>
        <p:spPr>
          <a:xfrm>
            <a:off x="1066800" y="2103119"/>
            <a:ext cx="10058399" cy="3931800"/>
          </a:xfrm>
          <a:prstGeom prst="rect">
            <a:avLst/>
          </a:prstGeom>
          <a:noFill/>
          <a:ln>
            <a:noFill/>
          </a:ln>
        </p:spPr>
        <p:txBody>
          <a:bodyPr lIns="91425" tIns="45700" rIns="91425" bIns="45700" anchor="t" anchorCtr="0">
            <a:noAutofit/>
          </a:bodyPr>
          <a:lstStyle/>
          <a:p>
            <a:pPr marL="228600" marR="0" lvl="0" indent="-241300" algn="l" rtl="0">
              <a:lnSpc>
                <a:spcPct val="120000"/>
              </a:lnSpc>
              <a:spcBef>
                <a:spcPts val="0"/>
              </a:spcBef>
              <a:buClr>
                <a:srgbClr val="000000"/>
              </a:buClr>
              <a:buSzPct val="100000"/>
              <a:buFont typeface="Garamond"/>
              <a:buChar char="•"/>
            </a:pPr>
            <a:r>
              <a:rPr lang="en-US" sz="3000" b="0" i="0" u="none" strike="noStrike" cap="none" baseline="0">
                <a:latin typeface="Garamond"/>
                <a:ea typeface="Garamond"/>
                <a:cs typeface="Garamond"/>
                <a:sym typeface="Garamond"/>
              </a:rPr>
              <a:t>Read the handout for Canto 34</a:t>
            </a:r>
          </a:p>
          <a:p>
            <a:pPr marL="228600" marR="0" lvl="0" indent="-241300" algn="l" rtl="0">
              <a:lnSpc>
                <a:spcPct val="120000"/>
              </a:lnSpc>
              <a:spcBef>
                <a:spcPts val="1000"/>
              </a:spcBef>
              <a:buClr>
                <a:srgbClr val="000000"/>
              </a:buClr>
              <a:buSzPct val="100000"/>
              <a:buFont typeface="Garamond"/>
              <a:buChar char="•"/>
            </a:pPr>
            <a:r>
              <a:rPr lang="en-US" sz="3000" b="0" i="0" u="none" strike="noStrike" cap="none" baseline="0">
                <a:latin typeface="Garamond"/>
                <a:ea typeface="Garamond"/>
                <a:cs typeface="Garamond"/>
                <a:sym typeface="Garamond"/>
              </a:rPr>
              <a:t>Answer the following questions:</a:t>
            </a:r>
          </a:p>
          <a:p>
            <a:pPr marL="914400" marR="0" lvl="1" indent="-495300" algn="l" rtl="0">
              <a:lnSpc>
                <a:spcPct val="120000"/>
              </a:lnSpc>
              <a:spcBef>
                <a:spcPts val="500"/>
              </a:spcBef>
              <a:buClr>
                <a:srgbClr val="000000"/>
              </a:buClr>
              <a:buSzPct val="100000"/>
              <a:buFont typeface="Garamond"/>
              <a:buAutoNum type="arabicPeriod"/>
            </a:pPr>
            <a:r>
              <a:rPr lang="en-US" sz="3000" b="0" i="0" u="none" strike="noStrike" cap="none" baseline="0">
                <a:latin typeface="Garamond"/>
                <a:ea typeface="Garamond"/>
                <a:cs typeface="Garamond"/>
                <a:sym typeface="Garamond"/>
              </a:rPr>
              <a:t>In Canto 34, why does Dante regard Judas, Brutus, and Cassius as the worst sinners of all? How does Judas’s sin differ from that of Brutus and Cassius?</a:t>
            </a:r>
          </a:p>
          <a:p>
            <a:pPr marL="914400" marR="0" lvl="1" indent="-495300" algn="l" rtl="0">
              <a:lnSpc>
                <a:spcPct val="120000"/>
              </a:lnSpc>
              <a:spcBef>
                <a:spcPts val="500"/>
              </a:spcBef>
              <a:buClr>
                <a:srgbClr val="000000"/>
              </a:buClr>
              <a:buSzPct val="100000"/>
              <a:buFont typeface="Garamond"/>
              <a:buAutoNum type="arabicPeriod"/>
            </a:pPr>
            <a:r>
              <a:rPr lang="en-US" sz="3000" b="0" i="0" u="none" strike="noStrike" cap="none" baseline="0">
                <a:latin typeface="Garamond"/>
                <a:ea typeface="Garamond"/>
                <a:cs typeface="Garamond"/>
                <a:sym typeface="Garamond"/>
              </a:rPr>
              <a:t>In what way could Satan’s three faces be explained as symbols?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901763" y="260684"/>
            <a:ext cx="10353899" cy="13262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latin typeface="Garamond"/>
                <a:ea typeface="Garamond"/>
                <a:cs typeface="Garamond"/>
                <a:sym typeface="Garamond"/>
              </a:rPr>
              <a:t>EXTENSION QUESTIONS:</a:t>
            </a:r>
          </a:p>
        </p:txBody>
      </p:sp>
      <p:sp>
        <p:nvSpPr>
          <p:cNvPr id="373" name="Shape 373"/>
          <p:cNvSpPr txBox="1">
            <a:spLocks noGrp="1"/>
          </p:cNvSpPr>
          <p:nvPr>
            <p:ph type="body" idx="1"/>
          </p:nvPr>
        </p:nvSpPr>
        <p:spPr>
          <a:xfrm>
            <a:off x="525925" y="1431750"/>
            <a:ext cx="11149500" cy="5101500"/>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rgbClr val="000000"/>
              </a:buClr>
              <a:buSzPct val="100000"/>
              <a:buFont typeface="Garamond"/>
              <a:buChar char="•"/>
            </a:pPr>
            <a:r>
              <a:rPr lang="en-US" sz="2400" b="0" i="0" u="none" strike="noStrike" cap="none" baseline="0">
                <a:latin typeface="Garamond"/>
                <a:ea typeface="Garamond"/>
                <a:cs typeface="Garamond"/>
                <a:sym typeface="Garamond"/>
              </a:rPr>
              <a:t>Dante ranks human sins by his placement of different sinner in Hell. Does their punishment fit their crimes? Explain.</a:t>
            </a:r>
          </a:p>
          <a:p>
            <a:pPr marL="228600" marR="0" lvl="0" indent="-228600" algn="l" rtl="0">
              <a:lnSpc>
                <a:spcPct val="120000"/>
              </a:lnSpc>
              <a:spcBef>
                <a:spcPts val="1000"/>
              </a:spcBef>
              <a:buClr>
                <a:srgbClr val="000000"/>
              </a:buClr>
              <a:buSzPct val="100000"/>
              <a:buFont typeface="Garamond"/>
              <a:buChar char="•"/>
            </a:pPr>
            <a:r>
              <a:rPr lang="en-US" sz="2400" b="0" i="0" u="none" strike="noStrike" cap="none" baseline="0">
                <a:latin typeface="Garamond"/>
                <a:ea typeface="Garamond"/>
                <a:cs typeface="Garamond"/>
                <a:sym typeface="Garamond"/>
              </a:rPr>
              <a:t>Honors:</a:t>
            </a:r>
          </a:p>
          <a:p>
            <a:pPr marL="685800" marR="0" lvl="1" indent="-228600" algn="l" rtl="0">
              <a:lnSpc>
                <a:spcPct val="120000"/>
              </a:lnSpc>
              <a:spcBef>
                <a:spcPts val="500"/>
              </a:spcBef>
              <a:buClr>
                <a:srgbClr val="000000"/>
              </a:buClr>
              <a:buSzPct val="100000"/>
              <a:buFont typeface="Garamond"/>
              <a:buChar char="•"/>
            </a:pPr>
            <a:r>
              <a:rPr lang="en-US" sz="2000" b="0" i="0" u="none" strike="noStrike" cap="none" baseline="0">
                <a:latin typeface="Garamond"/>
                <a:ea typeface="Garamond"/>
                <a:cs typeface="Garamond"/>
                <a:sym typeface="Garamond"/>
              </a:rPr>
              <a:t>What importance does Dante place on reason? What generalization can you make about Dante’s view of reason? Use evidence in the poem to make your generalization.</a:t>
            </a:r>
          </a:p>
          <a:p>
            <a:pPr marL="685800" marR="0" lvl="1" indent="-228600" algn="l" rtl="0">
              <a:lnSpc>
                <a:spcPct val="120000"/>
              </a:lnSpc>
              <a:spcBef>
                <a:spcPts val="500"/>
              </a:spcBef>
              <a:buClr>
                <a:srgbClr val="000000"/>
              </a:buClr>
              <a:buSzPct val="100000"/>
              <a:buFont typeface="Garamond"/>
              <a:buChar char="•"/>
            </a:pPr>
            <a:r>
              <a:rPr lang="en-US" sz="2000" b="0" i="0" u="none" strike="noStrike" cap="none" baseline="0">
                <a:latin typeface="Garamond"/>
                <a:ea typeface="Garamond"/>
                <a:cs typeface="Garamond"/>
                <a:sym typeface="Garamond"/>
              </a:rPr>
              <a:t>In his introduction to the </a:t>
            </a:r>
            <a:r>
              <a:rPr lang="en-US" sz="2000" b="0" i="1" u="none" strike="noStrike" cap="none" baseline="0">
                <a:latin typeface="Garamond"/>
                <a:ea typeface="Garamond"/>
                <a:cs typeface="Garamond"/>
                <a:sym typeface="Garamond"/>
              </a:rPr>
              <a:t>Inferno</a:t>
            </a:r>
            <a:r>
              <a:rPr lang="en-US" sz="2000" b="0" i="0" u="none" strike="noStrike" cap="none" baseline="0">
                <a:latin typeface="Garamond"/>
                <a:ea typeface="Garamond"/>
                <a:cs typeface="Garamond"/>
                <a:sym typeface="Garamond"/>
              </a:rPr>
              <a:t>, Archibald T. MacAllister states that Dante believed “that the mind must be moved in order to grasp what the senses present to it; therefore he combines sight, sound, hearing, smell and touch with fear, pity, anger, horror and other appropriate emotions to involve his reader to the point of seeming actually to experience his situations and not merely to read about them.” Do you agree that Dante’s use of images effectively draws readers into his story and makes them feel strong emotions? Explain, using specific examples from the selection.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9000"/>
          </a:blip>
          <a:stretch>
            <a:fillRect t="-5999" b="-5999"/>
          </a:stretch>
        </a:blipFill>
        <a:effectLst/>
      </p:bgPr>
    </p:bg>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408575" y="2682300"/>
            <a:ext cx="10515599" cy="1325700"/>
          </a:xfrm>
          <a:prstGeom prst="rect">
            <a:avLst/>
          </a:prstGeom>
        </p:spPr>
        <p:txBody>
          <a:bodyPr lIns="91425" tIns="91425" rIns="91425" bIns="91425" anchor="ctr" anchorCtr="0">
            <a:noAutofit/>
          </a:bodyPr>
          <a:lstStyle/>
          <a:p>
            <a:pPr lvl="0" algn="ctr" rtl="0">
              <a:lnSpc>
                <a:spcPct val="115000"/>
              </a:lnSpc>
              <a:spcBef>
                <a:spcPts val="0"/>
              </a:spcBef>
              <a:buNone/>
            </a:pPr>
            <a:r>
              <a:rPr lang="en-US" sz="8000">
                <a:latin typeface="Garamond"/>
                <a:ea typeface="Garamond"/>
                <a:cs typeface="Garamond"/>
                <a:sym typeface="Garamond"/>
              </a:rPr>
              <a:t>PURGATORIO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p:cNvPicPr preferRelativeResize="0"/>
          <p:nvPr/>
        </p:nvPicPr>
        <p:blipFill>
          <a:blip r:embed="rId3">
            <a:alphaModFix/>
          </a:blip>
          <a:stretch>
            <a:fillRect/>
          </a:stretch>
        </p:blipFill>
        <p:spPr>
          <a:xfrm>
            <a:off x="814782" y="0"/>
            <a:ext cx="4181084" cy="6857998"/>
          </a:xfrm>
          <a:prstGeom prst="rect">
            <a:avLst/>
          </a:prstGeom>
          <a:noFill/>
          <a:ln>
            <a:noFill/>
          </a:ln>
        </p:spPr>
      </p:pic>
      <p:pic>
        <p:nvPicPr>
          <p:cNvPr id="384" name="Shape 384"/>
          <p:cNvPicPr preferRelativeResize="0"/>
          <p:nvPr/>
        </p:nvPicPr>
        <p:blipFill>
          <a:blip r:embed="rId4">
            <a:alphaModFix/>
          </a:blip>
          <a:stretch>
            <a:fillRect/>
          </a:stretch>
        </p:blipFill>
        <p:spPr>
          <a:xfrm>
            <a:off x="6016275" y="52650"/>
            <a:ext cx="4294025" cy="67094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p:nvPr/>
        </p:nvSpPr>
        <p:spPr>
          <a:xfrm>
            <a:off x="450150" y="434150"/>
            <a:ext cx="11444099" cy="3062399"/>
          </a:xfrm>
          <a:prstGeom prst="rect">
            <a:avLst/>
          </a:prstGeom>
          <a:noFill/>
          <a:ln>
            <a:noFill/>
          </a:ln>
        </p:spPr>
        <p:txBody>
          <a:bodyPr lIns="91425" tIns="91425" rIns="91425" bIns="91425" anchor="t" anchorCtr="0">
            <a:noAutofit/>
          </a:bodyPr>
          <a:lstStyle/>
          <a:p>
            <a:pPr marL="457200" lvl="0" indent="-342900" rtl="0">
              <a:spcBef>
                <a:spcPts val="0"/>
              </a:spcBef>
              <a:buSzPct val="60000"/>
              <a:buFont typeface="Garamond"/>
              <a:buChar char="●"/>
            </a:pPr>
            <a:r>
              <a:rPr lang="en-US" sz="3000" b="1">
                <a:latin typeface="Garamond"/>
                <a:ea typeface="Garamond"/>
                <a:cs typeface="Garamond"/>
                <a:sym typeface="Garamond"/>
              </a:rPr>
              <a:t>sectioned into seven layered parts on a mountain (seven deadly sins)</a:t>
            </a:r>
          </a:p>
          <a:p>
            <a:pPr marL="457200" lvl="0" indent="-342900" rtl="0">
              <a:spcBef>
                <a:spcPts val="0"/>
              </a:spcBef>
              <a:buSzPct val="60000"/>
              <a:buFont typeface="Garamond"/>
              <a:buChar char="●"/>
            </a:pPr>
            <a:r>
              <a:rPr lang="en-US" sz="3000" b="1">
                <a:latin typeface="Garamond"/>
                <a:ea typeface="Garamond"/>
                <a:cs typeface="Garamond"/>
                <a:sym typeface="Garamond"/>
              </a:rPr>
              <a:t>directly opposite of Inferno</a:t>
            </a:r>
          </a:p>
          <a:p>
            <a:pPr marL="457200" lvl="0" indent="-342900" rtl="0">
              <a:spcBef>
                <a:spcPts val="0"/>
              </a:spcBef>
              <a:buSzPct val="60000"/>
              <a:buFont typeface="Garamond"/>
              <a:buChar char="●"/>
            </a:pPr>
            <a:r>
              <a:rPr lang="en-US" sz="3000" b="1">
                <a:latin typeface="Garamond"/>
                <a:ea typeface="Garamond"/>
                <a:cs typeface="Garamond"/>
                <a:sym typeface="Garamond"/>
              </a:rPr>
              <a:t>composed of rock that shifted due to Satan’s fall</a:t>
            </a:r>
          </a:p>
          <a:p>
            <a:pPr marL="457200" lvl="0" indent="-342900" rtl="0">
              <a:spcBef>
                <a:spcPts val="0"/>
              </a:spcBef>
              <a:buSzPct val="60000"/>
              <a:buFont typeface="Garamond"/>
              <a:buChar char="●"/>
            </a:pPr>
            <a:r>
              <a:rPr lang="en-US" sz="3000" b="1">
                <a:latin typeface="Garamond"/>
                <a:ea typeface="Garamond"/>
                <a:cs typeface="Garamond"/>
                <a:sym typeface="Garamond"/>
              </a:rPr>
              <a:t>souls in Purgatorio have ability to move up into Paradiso through penitence</a:t>
            </a:r>
          </a:p>
        </p:txBody>
      </p:sp>
      <p:sp>
        <p:nvSpPr>
          <p:cNvPr id="390" name="Shape 390"/>
          <p:cNvSpPr txBox="1"/>
          <p:nvPr/>
        </p:nvSpPr>
        <p:spPr>
          <a:xfrm>
            <a:off x="410850" y="3917000"/>
            <a:ext cx="11370300" cy="2038499"/>
          </a:xfrm>
          <a:prstGeom prst="rect">
            <a:avLst/>
          </a:prstGeom>
          <a:noFill/>
          <a:ln>
            <a:noFill/>
          </a:ln>
        </p:spPr>
        <p:txBody>
          <a:bodyPr lIns="91425" tIns="91425" rIns="91425" bIns="91425" anchor="t" anchorCtr="0">
            <a:noAutofit/>
          </a:bodyPr>
          <a:lstStyle/>
          <a:p>
            <a:pPr lvl="0" rtl="0">
              <a:spcBef>
                <a:spcPts val="0"/>
              </a:spcBef>
              <a:buNone/>
            </a:pPr>
            <a:r>
              <a:rPr lang="en-US" sz="3000" i="1">
                <a:latin typeface="Garamond"/>
                <a:ea typeface="Garamond"/>
                <a:cs typeface="Garamond"/>
                <a:sym typeface="Garamond"/>
              </a:rPr>
              <a:t>Purgatorio is separated into three major sections (Ante-Purgatorio, Purgatorio Proper, and The Earthly Paradise), each being separated into further sections to differentiate the sins of the spirits. When the sun sets, the spirits aren’t allowed to try to further climb the mountain.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p:nvPr/>
        </p:nvSpPr>
        <p:spPr>
          <a:xfrm>
            <a:off x="453800" y="761825"/>
            <a:ext cx="6562200" cy="5360400"/>
          </a:xfrm>
          <a:prstGeom prst="rect">
            <a:avLst/>
          </a:prstGeom>
          <a:noFill/>
          <a:ln>
            <a:noFill/>
          </a:ln>
        </p:spPr>
        <p:txBody>
          <a:bodyPr lIns="91425" tIns="91425" rIns="91425" bIns="91425" anchor="t" anchorCtr="0">
            <a:noAutofit/>
          </a:bodyPr>
          <a:lstStyle/>
          <a:p>
            <a:pPr lvl="0" rtl="0">
              <a:spcBef>
                <a:spcPts val="0"/>
              </a:spcBef>
              <a:buNone/>
            </a:pPr>
            <a:r>
              <a:rPr lang="en-US" sz="3000" u="sng">
                <a:latin typeface="Garamond"/>
                <a:ea typeface="Garamond"/>
                <a:cs typeface="Garamond"/>
                <a:sym typeface="Garamond"/>
              </a:rPr>
              <a:t>Ante-Purgatorio</a:t>
            </a:r>
            <a:r>
              <a:rPr lang="en-US" sz="3000">
                <a:latin typeface="Garamond"/>
                <a:ea typeface="Garamond"/>
                <a:cs typeface="Garamond"/>
                <a:sym typeface="Garamond"/>
              </a:rPr>
              <a:t>:</a:t>
            </a:r>
          </a:p>
          <a:p>
            <a:pPr lvl="0" rtl="0">
              <a:spcBef>
                <a:spcPts val="0"/>
              </a:spcBef>
              <a:buNone/>
            </a:pPr>
            <a:r>
              <a:rPr lang="en-US" sz="3000">
                <a:latin typeface="Garamond"/>
                <a:ea typeface="Garamond"/>
                <a:cs typeface="Garamond"/>
                <a:sym typeface="Garamond"/>
              </a:rPr>
              <a:t>The Excommunicated: these spirits </a:t>
            </a:r>
          </a:p>
          <a:p>
            <a:pPr lvl="0" indent="457200" rtl="0">
              <a:spcBef>
                <a:spcPts val="0"/>
              </a:spcBef>
              <a:buNone/>
            </a:pPr>
            <a:r>
              <a:rPr lang="en-US" sz="3000">
                <a:latin typeface="Garamond"/>
                <a:ea typeface="Garamond"/>
                <a:cs typeface="Garamond"/>
                <a:sym typeface="Garamond"/>
              </a:rPr>
              <a:t>were too stubborn to obey authority </a:t>
            </a:r>
          </a:p>
          <a:p>
            <a:pPr lvl="0" indent="457200" rtl="0">
              <a:spcBef>
                <a:spcPts val="0"/>
              </a:spcBef>
              <a:buNone/>
            </a:pPr>
            <a:r>
              <a:rPr lang="en-US" sz="3000">
                <a:latin typeface="Garamond"/>
                <a:ea typeface="Garamond"/>
                <a:cs typeface="Garamond"/>
                <a:sym typeface="Garamond"/>
              </a:rPr>
              <a:t>(the Church); they must stay put thirty </a:t>
            </a:r>
          </a:p>
          <a:p>
            <a:pPr marL="457200" lvl="0" indent="0" rtl="0">
              <a:spcBef>
                <a:spcPts val="0"/>
              </a:spcBef>
              <a:buNone/>
            </a:pPr>
            <a:r>
              <a:rPr lang="en-US" sz="3000">
                <a:latin typeface="Garamond"/>
                <a:ea typeface="Garamond"/>
                <a:cs typeface="Garamond"/>
                <a:sym typeface="Garamond"/>
              </a:rPr>
              <a:t>times longer than the amount of time they went against the Church</a:t>
            </a:r>
          </a:p>
          <a:p>
            <a:pPr lvl="0" rtl="0">
              <a:spcBef>
                <a:spcPts val="0"/>
              </a:spcBef>
              <a:buNone/>
            </a:pPr>
            <a:r>
              <a:rPr lang="en-US" sz="3000">
                <a:latin typeface="Garamond"/>
                <a:ea typeface="Garamond"/>
                <a:cs typeface="Garamond"/>
                <a:sym typeface="Garamond"/>
              </a:rPr>
              <a:t>The Late Repentant: these spirits were </a:t>
            </a:r>
          </a:p>
          <a:p>
            <a:pPr marL="457200" lvl="0" indent="0" rtl="0">
              <a:spcBef>
                <a:spcPts val="0"/>
              </a:spcBef>
              <a:buNone/>
            </a:pPr>
            <a:r>
              <a:rPr lang="en-US" sz="3000">
                <a:latin typeface="Garamond"/>
                <a:ea typeface="Garamond"/>
                <a:cs typeface="Garamond"/>
                <a:sym typeface="Garamond"/>
              </a:rPr>
              <a:t>either too lazy to repent or tried to repent at the last second without proper rites; they must stay put the same amount of time they were alive</a:t>
            </a:r>
          </a:p>
        </p:txBody>
      </p:sp>
      <p:pic>
        <p:nvPicPr>
          <p:cNvPr id="396" name="Shape 396"/>
          <p:cNvPicPr preferRelativeResize="0"/>
          <p:nvPr/>
        </p:nvPicPr>
        <p:blipFill>
          <a:blip r:embed="rId3">
            <a:alphaModFix/>
          </a:blip>
          <a:stretch>
            <a:fillRect/>
          </a:stretch>
        </p:blipFill>
        <p:spPr>
          <a:xfrm>
            <a:off x="7222050" y="459725"/>
            <a:ext cx="4262463" cy="5989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a:stretch/>
        </p:blipFill>
        <p:spPr>
          <a:xfrm>
            <a:off x="794658" y="130936"/>
            <a:ext cx="5201999" cy="6619799"/>
          </a:xfrm>
          <a:prstGeom prst="rect">
            <a:avLst/>
          </a:prstGeom>
          <a:noFill/>
          <a:ln>
            <a:noFill/>
          </a:ln>
        </p:spPr>
      </p:pic>
      <p:pic>
        <p:nvPicPr>
          <p:cNvPr id="255" name="Shape 255"/>
          <p:cNvPicPr preferRelativeResize="0"/>
          <p:nvPr/>
        </p:nvPicPr>
        <p:blipFill rotWithShape="1">
          <a:blip r:embed="rId4">
            <a:alphaModFix/>
          </a:blip>
          <a:srcRect/>
          <a:stretch/>
        </p:blipFill>
        <p:spPr>
          <a:xfrm>
            <a:off x="6580139" y="33752"/>
            <a:ext cx="4827299" cy="67904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530150" y="530150"/>
            <a:ext cx="11234400" cy="1229399"/>
          </a:xfrm>
          <a:prstGeom prst="rect">
            <a:avLst/>
          </a:prstGeom>
          <a:noFill/>
          <a:ln>
            <a:noFill/>
          </a:ln>
        </p:spPr>
        <p:txBody>
          <a:bodyPr lIns="91425" tIns="91425" rIns="91425" bIns="91425" anchor="t" anchorCtr="0">
            <a:noAutofit/>
          </a:bodyPr>
          <a:lstStyle/>
          <a:p>
            <a:pPr lvl="0" rtl="0">
              <a:spcBef>
                <a:spcPts val="0"/>
              </a:spcBef>
              <a:buNone/>
            </a:pPr>
            <a:r>
              <a:rPr lang="en-US" sz="2400" i="1">
                <a:solidFill>
                  <a:schemeClr val="dk1"/>
                </a:solidFill>
                <a:latin typeface="Garamond"/>
                <a:ea typeface="Garamond"/>
                <a:cs typeface="Garamond"/>
                <a:sym typeface="Garamond"/>
              </a:rPr>
              <a:t>These seven deadly sins are all based on love (unnatural, inferior, or excessive). They can leave ONLY when they have completely repented.</a:t>
            </a:r>
          </a:p>
          <a:p>
            <a:pPr lvl="0" rtl="0">
              <a:spcBef>
                <a:spcPts val="0"/>
              </a:spcBef>
              <a:buNone/>
            </a:pPr>
            <a:endParaRPr sz="1800">
              <a:latin typeface="Garamond"/>
              <a:ea typeface="Garamond"/>
              <a:cs typeface="Garamond"/>
              <a:sym typeface="Garamond"/>
            </a:endParaRPr>
          </a:p>
        </p:txBody>
      </p:sp>
      <p:pic>
        <p:nvPicPr>
          <p:cNvPr id="402" name="Shape 402"/>
          <p:cNvPicPr preferRelativeResize="0"/>
          <p:nvPr/>
        </p:nvPicPr>
        <p:blipFill>
          <a:blip r:embed="rId3">
            <a:alphaModFix/>
          </a:blip>
          <a:stretch>
            <a:fillRect/>
          </a:stretch>
        </p:blipFill>
        <p:spPr>
          <a:xfrm>
            <a:off x="5792999" y="1202400"/>
            <a:ext cx="5908301" cy="4440900"/>
          </a:xfrm>
          <a:prstGeom prst="rect">
            <a:avLst/>
          </a:prstGeom>
          <a:noFill/>
          <a:ln>
            <a:noFill/>
          </a:ln>
        </p:spPr>
      </p:pic>
      <p:sp>
        <p:nvSpPr>
          <p:cNvPr id="403" name="Shape 403"/>
          <p:cNvSpPr txBox="1"/>
          <p:nvPr/>
        </p:nvSpPr>
        <p:spPr>
          <a:xfrm>
            <a:off x="372225" y="1692000"/>
            <a:ext cx="5324100" cy="4440899"/>
          </a:xfrm>
          <a:prstGeom prst="rect">
            <a:avLst/>
          </a:prstGeom>
          <a:noFill/>
          <a:ln>
            <a:noFill/>
          </a:ln>
        </p:spPr>
        <p:txBody>
          <a:bodyPr lIns="91425" tIns="91425" rIns="91425" bIns="91425" anchor="ctr" anchorCtr="0">
            <a:noAutofit/>
          </a:bodyPr>
          <a:lstStyle/>
          <a:p>
            <a:pPr lvl="0" rtl="0">
              <a:spcBef>
                <a:spcPts val="0"/>
              </a:spcBef>
              <a:buNone/>
            </a:pPr>
            <a:r>
              <a:rPr lang="en-US" sz="2000" b="1">
                <a:solidFill>
                  <a:schemeClr val="dk1"/>
                </a:solidFill>
                <a:latin typeface="Garamond"/>
                <a:ea typeface="Garamond"/>
                <a:cs typeface="Garamond"/>
                <a:sym typeface="Garamond"/>
              </a:rPr>
              <a:t>Purgatorio Proper</a:t>
            </a:r>
            <a:r>
              <a:rPr lang="en-US" sz="2000">
                <a:solidFill>
                  <a:schemeClr val="dk1"/>
                </a:solidFill>
                <a:latin typeface="Garamond"/>
                <a:ea typeface="Garamond"/>
                <a:cs typeface="Garamond"/>
                <a:sym typeface="Garamond"/>
              </a:rPr>
              <a:t>:</a:t>
            </a:r>
          </a:p>
          <a:p>
            <a:pPr lvl="0" rtl="0">
              <a:spcBef>
                <a:spcPts val="0"/>
              </a:spcBef>
              <a:buNone/>
            </a:pPr>
            <a:r>
              <a:rPr lang="en-US" sz="2000" u="sng">
                <a:solidFill>
                  <a:schemeClr val="dk1"/>
                </a:solidFill>
                <a:latin typeface="Garamond"/>
                <a:ea typeface="Garamond"/>
                <a:cs typeface="Garamond"/>
                <a:sym typeface="Garamond"/>
              </a:rPr>
              <a:t>First Terrace</a:t>
            </a:r>
            <a:r>
              <a:rPr lang="en-US" sz="2000">
                <a:solidFill>
                  <a:schemeClr val="dk1"/>
                </a:solidFill>
                <a:latin typeface="Garamond"/>
                <a:ea typeface="Garamond"/>
                <a:cs typeface="Garamond"/>
                <a:sym typeface="Garamond"/>
              </a:rPr>
              <a:t>: The Proud (opposing virtue is Humility)</a:t>
            </a:r>
          </a:p>
          <a:p>
            <a:pPr lvl="0" rtl="0">
              <a:spcBef>
                <a:spcPts val="0"/>
              </a:spcBef>
              <a:buNone/>
            </a:pPr>
            <a:r>
              <a:rPr lang="en-US" sz="2000">
                <a:solidFill>
                  <a:schemeClr val="dk1"/>
                </a:solidFill>
                <a:latin typeface="Garamond"/>
                <a:ea typeface="Garamond"/>
                <a:cs typeface="Garamond"/>
                <a:sym typeface="Garamond"/>
              </a:rPr>
              <a:t>	These sinners carry large stones on their backs, </a:t>
            </a:r>
          </a:p>
          <a:p>
            <a:pPr marL="457200" lvl="0" indent="0" rtl="0">
              <a:spcBef>
                <a:spcPts val="0"/>
              </a:spcBef>
              <a:buNone/>
            </a:pPr>
            <a:r>
              <a:rPr lang="en-US" sz="2000">
                <a:solidFill>
                  <a:schemeClr val="dk1"/>
                </a:solidFill>
                <a:latin typeface="Garamond"/>
                <a:ea typeface="Garamond"/>
                <a:cs typeface="Garamond"/>
                <a:sym typeface="Garamond"/>
              </a:rPr>
              <a:t>forcing them to hunch over (popular sinners/sins: Satan, the Tower of Babel, Arachne, and King Saul)</a:t>
            </a:r>
          </a:p>
          <a:p>
            <a:pPr marL="0" lvl="0" indent="0" rtl="0">
              <a:spcBef>
                <a:spcPts val="0"/>
              </a:spcBef>
              <a:buNone/>
            </a:pPr>
            <a:r>
              <a:rPr lang="en-US" sz="2000" u="sng">
                <a:solidFill>
                  <a:schemeClr val="dk1"/>
                </a:solidFill>
                <a:latin typeface="Garamond"/>
                <a:ea typeface="Garamond"/>
                <a:cs typeface="Garamond"/>
                <a:sym typeface="Garamond"/>
              </a:rPr>
              <a:t>Second Terrace</a:t>
            </a:r>
            <a:r>
              <a:rPr lang="en-US" sz="2000">
                <a:solidFill>
                  <a:schemeClr val="dk1"/>
                </a:solidFill>
                <a:latin typeface="Garamond"/>
                <a:ea typeface="Garamond"/>
                <a:cs typeface="Garamond"/>
                <a:sym typeface="Garamond"/>
              </a:rPr>
              <a:t>: The Envious (opposing virtue is </a:t>
            </a:r>
          </a:p>
          <a:p>
            <a:pPr marL="0" lvl="0" indent="457200" rtl="0">
              <a:spcBef>
                <a:spcPts val="0"/>
              </a:spcBef>
              <a:buNone/>
            </a:pPr>
            <a:r>
              <a:rPr lang="en-US" sz="2000">
                <a:solidFill>
                  <a:schemeClr val="dk1"/>
                </a:solidFill>
                <a:latin typeface="Garamond"/>
                <a:ea typeface="Garamond"/>
                <a:cs typeface="Garamond"/>
                <a:sym typeface="Garamond"/>
              </a:rPr>
              <a:t>Generosity)</a:t>
            </a:r>
          </a:p>
          <a:p>
            <a:pPr marL="457200" lvl="0" indent="0" rtl="0">
              <a:spcBef>
                <a:spcPts val="0"/>
              </a:spcBef>
              <a:buNone/>
            </a:pPr>
            <a:r>
              <a:rPr lang="en-US" sz="2000">
                <a:solidFill>
                  <a:schemeClr val="dk1"/>
                </a:solidFill>
                <a:latin typeface="Garamond"/>
                <a:ea typeface="Garamond"/>
                <a:cs typeface="Garamond"/>
                <a:sym typeface="Garamond"/>
              </a:rPr>
              <a:t>These sinners are cloaked and have their eyes sewn shut (popular sinner: Cain)</a:t>
            </a:r>
          </a:p>
          <a:p>
            <a:pPr marL="0" lvl="0" indent="0" rtl="0">
              <a:spcBef>
                <a:spcPts val="0"/>
              </a:spcBef>
              <a:buNone/>
            </a:pPr>
            <a:r>
              <a:rPr lang="en-US" sz="2000" u="sng">
                <a:solidFill>
                  <a:schemeClr val="dk1"/>
                </a:solidFill>
                <a:latin typeface="Garamond"/>
                <a:ea typeface="Garamond"/>
                <a:cs typeface="Garamond"/>
                <a:sym typeface="Garamond"/>
              </a:rPr>
              <a:t>Third Terrace</a:t>
            </a:r>
            <a:r>
              <a:rPr lang="en-US" sz="2000">
                <a:solidFill>
                  <a:schemeClr val="dk1"/>
                </a:solidFill>
                <a:latin typeface="Garamond"/>
                <a:ea typeface="Garamond"/>
                <a:cs typeface="Garamond"/>
                <a:sym typeface="Garamond"/>
              </a:rPr>
              <a:t>: The Wrathful (opposing virtue is </a:t>
            </a:r>
          </a:p>
          <a:p>
            <a:pPr marL="0" lvl="0" indent="457200" rtl="0">
              <a:spcBef>
                <a:spcPts val="0"/>
              </a:spcBef>
              <a:buNone/>
            </a:pPr>
            <a:r>
              <a:rPr lang="en-US" sz="2000">
                <a:solidFill>
                  <a:schemeClr val="dk1"/>
                </a:solidFill>
                <a:latin typeface="Garamond"/>
                <a:ea typeface="Garamond"/>
                <a:cs typeface="Garamond"/>
                <a:sym typeface="Garamond"/>
              </a:rPr>
              <a:t>Meekness)</a:t>
            </a:r>
          </a:p>
          <a:p>
            <a:pPr marL="457200" lvl="0" indent="0" rtl="0">
              <a:spcBef>
                <a:spcPts val="0"/>
              </a:spcBef>
              <a:buNone/>
            </a:pPr>
            <a:r>
              <a:rPr lang="en-US" sz="2000">
                <a:solidFill>
                  <a:schemeClr val="dk1"/>
                </a:solidFill>
                <a:latin typeface="Garamond"/>
                <a:ea typeface="Garamond"/>
                <a:cs typeface="Garamond"/>
                <a:sym typeface="Garamond"/>
              </a:rPr>
              <a:t>These sinners walk around in thick, pungent smoke (popular sinner: Haman)</a:t>
            </a:r>
          </a:p>
        </p:txBody>
      </p:sp>
      <p:sp>
        <p:nvSpPr>
          <p:cNvPr id="404" name="Shape 404"/>
          <p:cNvSpPr txBox="1"/>
          <p:nvPr/>
        </p:nvSpPr>
        <p:spPr>
          <a:xfrm>
            <a:off x="6874725" y="5591675"/>
            <a:ext cx="3932999" cy="597900"/>
          </a:xfrm>
          <a:prstGeom prst="rect">
            <a:avLst/>
          </a:prstGeom>
          <a:noFill/>
          <a:ln>
            <a:noFill/>
          </a:ln>
        </p:spPr>
        <p:txBody>
          <a:bodyPr lIns="91425" tIns="91425" rIns="91425" bIns="91425" anchor="t" anchorCtr="0">
            <a:noAutofit/>
          </a:bodyPr>
          <a:lstStyle/>
          <a:p>
            <a:pPr lvl="0" rtl="0">
              <a:spcBef>
                <a:spcPts val="0"/>
              </a:spcBef>
              <a:buNone/>
            </a:pPr>
            <a:r>
              <a:rPr lang="en-US" sz="2400">
                <a:latin typeface="Garamond"/>
                <a:ea typeface="Garamond"/>
                <a:cs typeface="Garamond"/>
                <a:sym typeface="Garamond"/>
              </a:rPr>
              <a:t>The Gate of Purgatorio Proper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442675" y="322875"/>
            <a:ext cx="6674099" cy="2692499"/>
          </a:xfrm>
          <a:prstGeom prst="rect">
            <a:avLst/>
          </a:prstGeom>
          <a:noFill/>
          <a:ln>
            <a:noFill/>
          </a:ln>
        </p:spPr>
        <p:txBody>
          <a:bodyPr lIns="91425" tIns="91425" rIns="91425" bIns="91425" anchor="t" anchorCtr="0">
            <a:noAutofit/>
          </a:bodyPr>
          <a:lstStyle/>
          <a:p>
            <a:pPr lvl="0" rtl="0">
              <a:spcBef>
                <a:spcPts val="0"/>
              </a:spcBef>
              <a:buNone/>
            </a:pPr>
            <a:r>
              <a:rPr lang="en-US" sz="1800" u="sng">
                <a:latin typeface="Garamond"/>
                <a:ea typeface="Garamond"/>
                <a:cs typeface="Garamond"/>
                <a:sym typeface="Garamond"/>
              </a:rPr>
              <a:t>Fourth Terrace</a:t>
            </a:r>
            <a:r>
              <a:rPr lang="en-US" sz="1800">
                <a:latin typeface="Garamond"/>
                <a:ea typeface="Garamond"/>
                <a:cs typeface="Garamond"/>
                <a:sym typeface="Garamond"/>
              </a:rPr>
              <a:t>: The Slothful (opposing virtue is Zeal)</a:t>
            </a:r>
          </a:p>
          <a:p>
            <a:pPr lvl="0" rtl="0">
              <a:spcBef>
                <a:spcPts val="0"/>
              </a:spcBef>
              <a:buNone/>
            </a:pPr>
            <a:r>
              <a:rPr lang="en-US" sz="1800">
                <a:latin typeface="Garamond"/>
                <a:ea typeface="Garamond"/>
                <a:cs typeface="Garamond"/>
                <a:sym typeface="Garamond"/>
              </a:rPr>
              <a:t>	These sinners are forced to do pointless activities (no popular </a:t>
            </a:r>
          </a:p>
          <a:p>
            <a:pPr lvl="0" indent="457200" rtl="0">
              <a:spcBef>
                <a:spcPts val="0"/>
              </a:spcBef>
              <a:buNone/>
            </a:pPr>
            <a:r>
              <a:rPr lang="en-US" sz="1800">
                <a:latin typeface="Garamond"/>
                <a:ea typeface="Garamond"/>
                <a:cs typeface="Garamond"/>
                <a:sym typeface="Garamond"/>
              </a:rPr>
              <a:t>sinners because they are too busy with their pointless activities to </a:t>
            </a:r>
          </a:p>
          <a:p>
            <a:pPr lvl="0" indent="457200" rtl="0">
              <a:spcBef>
                <a:spcPts val="0"/>
              </a:spcBef>
              <a:buNone/>
            </a:pPr>
            <a:r>
              <a:rPr lang="en-US" sz="1800">
                <a:latin typeface="Garamond"/>
                <a:ea typeface="Garamond"/>
                <a:cs typeface="Garamond"/>
                <a:sym typeface="Garamond"/>
              </a:rPr>
              <a:t>talk to Dante)</a:t>
            </a:r>
          </a:p>
          <a:p>
            <a:pPr lvl="0" rtl="0">
              <a:spcBef>
                <a:spcPts val="0"/>
              </a:spcBef>
              <a:buNone/>
            </a:pPr>
            <a:r>
              <a:rPr lang="en-US" sz="1800" u="sng">
                <a:latin typeface="Garamond"/>
                <a:ea typeface="Garamond"/>
                <a:cs typeface="Garamond"/>
                <a:sym typeface="Garamond"/>
              </a:rPr>
              <a:t>Fifth Terrace</a:t>
            </a:r>
            <a:r>
              <a:rPr lang="en-US" sz="1800">
                <a:latin typeface="Garamond"/>
                <a:ea typeface="Garamond"/>
                <a:cs typeface="Garamond"/>
                <a:sym typeface="Garamond"/>
              </a:rPr>
              <a:t>: The Greedy (opposing virtue is Charity)</a:t>
            </a:r>
          </a:p>
          <a:p>
            <a:pPr lvl="0" rtl="0">
              <a:spcBef>
                <a:spcPts val="0"/>
              </a:spcBef>
              <a:buNone/>
            </a:pPr>
            <a:r>
              <a:rPr lang="en-US" sz="1800">
                <a:latin typeface="Garamond"/>
                <a:ea typeface="Garamond"/>
                <a:cs typeface="Garamond"/>
                <a:sym typeface="Garamond"/>
              </a:rPr>
              <a:t>	These sinners lie face-down on the ground and cannot move</a:t>
            </a:r>
          </a:p>
          <a:p>
            <a:pPr lvl="0" rtl="0">
              <a:spcBef>
                <a:spcPts val="0"/>
              </a:spcBef>
              <a:buNone/>
            </a:pPr>
            <a:r>
              <a:rPr lang="en-US" sz="1800" u="sng">
                <a:latin typeface="Garamond"/>
                <a:ea typeface="Garamond"/>
                <a:cs typeface="Garamond"/>
                <a:sym typeface="Garamond"/>
              </a:rPr>
              <a:t>Sixth Terrace</a:t>
            </a:r>
            <a:r>
              <a:rPr lang="en-US" sz="1800">
                <a:latin typeface="Garamond"/>
                <a:ea typeface="Garamond"/>
                <a:cs typeface="Garamond"/>
                <a:sym typeface="Garamond"/>
              </a:rPr>
              <a:t>: The Gluttonous (opposing virtue is Self-Restraint)</a:t>
            </a:r>
          </a:p>
          <a:p>
            <a:pPr lvl="0" rtl="0">
              <a:spcBef>
                <a:spcPts val="0"/>
              </a:spcBef>
              <a:buNone/>
            </a:pPr>
            <a:r>
              <a:rPr lang="en-US" sz="1800">
                <a:latin typeface="Garamond"/>
                <a:ea typeface="Garamond"/>
                <a:cs typeface="Garamond"/>
                <a:sym typeface="Garamond"/>
              </a:rPr>
              <a:t>	These sinners are unable to reach the fruit of a tree just out of reach </a:t>
            </a:r>
          </a:p>
          <a:p>
            <a:pPr lvl="0" indent="457200" rtl="0">
              <a:spcBef>
                <a:spcPts val="0"/>
              </a:spcBef>
              <a:buNone/>
            </a:pPr>
            <a:r>
              <a:rPr lang="en-US" sz="1800">
                <a:latin typeface="Garamond"/>
                <a:ea typeface="Garamond"/>
                <a:cs typeface="Garamond"/>
                <a:sym typeface="Garamond"/>
              </a:rPr>
              <a:t>(sound familiar?) (popular sinners: drunken Centaurs)</a:t>
            </a:r>
          </a:p>
        </p:txBody>
      </p:sp>
      <p:pic>
        <p:nvPicPr>
          <p:cNvPr id="410" name="Shape 410"/>
          <p:cNvPicPr preferRelativeResize="0"/>
          <p:nvPr/>
        </p:nvPicPr>
        <p:blipFill>
          <a:blip r:embed="rId3">
            <a:alphaModFix/>
          </a:blip>
          <a:stretch>
            <a:fillRect/>
          </a:stretch>
        </p:blipFill>
        <p:spPr>
          <a:xfrm>
            <a:off x="442675" y="3015371"/>
            <a:ext cx="3743299" cy="3447799"/>
          </a:xfrm>
          <a:prstGeom prst="rect">
            <a:avLst/>
          </a:prstGeom>
          <a:noFill/>
          <a:ln>
            <a:noFill/>
          </a:ln>
        </p:spPr>
      </p:pic>
      <p:pic>
        <p:nvPicPr>
          <p:cNvPr id="411" name="Shape 411"/>
          <p:cNvPicPr preferRelativeResize="0"/>
          <p:nvPr/>
        </p:nvPicPr>
        <p:blipFill>
          <a:blip r:embed="rId4">
            <a:alphaModFix/>
          </a:blip>
          <a:stretch>
            <a:fillRect/>
          </a:stretch>
        </p:blipFill>
        <p:spPr>
          <a:xfrm>
            <a:off x="7116750" y="322875"/>
            <a:ext cx="4760699" cy="5215401"/>
          </a:xfrm>
          <a:prstGeom prst="rect">
            <a:avLst/>
          </a:prstGeom>
          <a:noFill/>
          <a:ln>
            <a:noFill/>
          </a:ln>
        </p:spPr>
      </p:pic>
      <p:sp>
        <p:nvSpPr>
          <p:cNvPr id="412" name="Shape 412"/>
          <p:cNvSpPr txBox="1"/>
          <p:nvPr/>
        </p:nvSpPr>
        <p:spPr>
          <a:xfrm>
            <a:off x="4242397" y="3857625"/>
            <a:ext cx="2874300" cy="2684400"/>
          </a:xfrm>
          <a:prstGeom prst="rect">
            <a:avLst/>
          </a:prstGeom>
          <a:noFill/>
          <a:ln>
            <a:noFill/>
          </a:ln>
        </p:spPr>
        <p:txBody>
          <a:bodyPr lIns="91425" tIns="91425" rIns="91425" bIns="91425" anchor="ctr" anchorCtr="0">
            <a:noAutofit/>
          </a:bodyPr>
          <a:lstStyle/>
          <a:p>
            <a:pPr lvl="0" rtl="0">
              <a:spcBef>
                <a:spcPts val="0"/>
              </a:spcBef>
              <a:buNone/>
            </a:pPr>
            <a:r>
              <a:rPr lang="en-US" sz="1800" u="sng">
                <a:solidFill>
                  <a:schemeClr val="dk1"/>
                </a:solidFill>
                <a:latin typeface="Garamond"/>
                <a:ea typeface="Garamond"/>
                <a:cs typeface="Garamond"/>
                <a:sym typeface="Garamond"/>
              </a:rPr>
              <a:t>Seventh Terrace</a:t>
            </a:r>
            <a:r>
              <a:rPr lang="en-US" sz="1800">
                <a:solidFill>
                  <a:schemeClr val="dk1"/>
                </a:solidFill>
                <a:latin typeface="Garamond"/>
                <a:ea typeface="Garamond"/>
                <a:cs typeface="Garamond"/>
                <a:sym typeface="Garamond"/>
              </a:rPr>
              <a:t>: The Lustful (opposing virtue is Chastity)</a:t>
            </a:r>
          </a:p>
          <a:p>
            <a:pPr lvl="0" rtl="0">
              <a:spcBef>
                <a:spcPts val="0"/>
              </a:spcBef>
              <a:buNone/>
            </a:pPr>
            <a:r>
              <a:rPr lang="en-US" sz="1800">
                <a:solidFill>
                  <a:schemeClr val="dk1"/>
                </a:solidFill>
                <a:latin typeface="Garamond"/>
                <a:ea typeface="Garamond"/>
                <a:cs typeface="Garamond"/>
                <a:sym typeface="Garamond"/>
              </a:rPr>
              <a:t>These sinners walk through </a:t>
            </a:r>
          </a:p>
          <a:p>
            <a:pPr marL="0" lvl="0" indent="0" rtl="0">
              <a:spcBef>
                <a:spcPts val="0"/>
              </a:spcBef>
              <a:buNone/>
            </a:pPr>
            <a:r>
              <a:rPr lang="en-US" sz="1800">
                <a:solidFill>
                  <a:schemeClr val="dk1"/>
                </a:solidFill>
                <a:latin typeface="Garamond"/>
                <a:ea typeface="Garamond"/>
                <a:cs typeface="Garamond"/>
                <a:sym typeface="Garamond"/>
              </a:rPr>
              <a:t>flames crying out examples of </a:t>
            </a:r>
          </a:p>
          <a:p>
            <a:pPr marL="0" lvl="0" indent="0" rtl="0">
              <a:spcBef>
                <a:spcPts val="0"/>
              </a:spcBef>
              <a:buNone/>
            </a:pPr>
            <a:r>
              <a:rPr lang="en-US" sz="1800">
                <a:solidFill>
                  <a:schemeClr val="dk1"/>
                </a:solidFill>
                <a:latin typeface="Garamond"/>
                <a:ea typeface="Garamond"/>
                <a:cs typeface="Garamond"/>
                <a:sym typeface="Garamond"/>
              </a:rPr>
              <a:t>lust and trying to hug each other (popular examples: that daughter of Helios who slept with a bull, Sodom and Gomorrah)</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p:nvPr/>
        </p:nvSpPr>
        <p:spPr>
          <a:xfrm>
            <a:off x="451175" y="496300"/>
            <a:ext cx="6846600" cy="5955600"/>
          </a:xfrm>
          <a:prstGeom prst="rect">
            <a:avLst/>
          </a:prstGeom>
          <a:noFill/>
          <a:ln>
            <a:noFill/>
          </a:ln>
        </p:spPr>
        <p:txBody>
          <a:bodyPr lIns="91425" tIns="91425" rIns="91425" bIns="91425" anchor="t" anchorCtr="0">
            <a:noAutofit/>
          </a:bodyPr>
          <a:lstStyle/>
          <a:p>
            <a:pPr lvl="0" rtl="0">
              <a:spcBef>
                <a:spcPts val="0"/>
              </a:spcBef>
              <a:buNone/>
            </a:pPr>
            <a:r>
              <a:rPr lang="en-US" sz="1800" u="sng">
                <a:latin typeface="Garamond"/>
                <a:ea typeface="Garamond"/>
                <a:cs typeface="Garamond"/>
                <a:sym typeface="Garamond"/>
              </a:rPr>
              <a:t>The Earthly Paradise</a:t>
            </a:r>
            <a:r>
              <a:rPr lang="en-US" sz="1800">
                <a:latin typeface="Garamond"/>
                <a:ea typeface="Garamond"/>
                <a:cs typeface="Garamond"/>
                <a:sym typeface="Garamond"/>
              </a:rPr>
              <a:t> (A.K.A. Garden of Eden):</a:t>
            </a:r>
          </a:p>
          <a:p>
            <a:pPr lvl="0" rtl="0">
              <a:spcBef>
                <a:spcPts val="0"/>
              </a:spcBef>
              <a:buNone/>
            </a:pPr>
            <a:r>
              <a:rPr lang="en-US" sz="1800">
                <a:latin typeface="Garamond"/>
                <a:ea typeface="Garamond"/>
                <a:cs typeface="Garamond"/>
                <a:sym typeface="Garamond"/>
              </a:rPr>
              <a:t>Dante hears the most beautiful music and sees seven floating candles. Behind them, he sees a processional of allegorical symbols (allegory “inception” here):</a:t>
            </a:r>
          </a:p>
          <a:p>
            <a:pPr marL="457200" lvl="0" indent="-342900" rtl="0">
              <a:spcBef>
                <a:spcPts val="0"/>
              </a:spcBef>
              <a:buSzPct val="100000"/>
              <a:buFont typeface="Garamond"/>
              <a:buAutoNum type="arabicPeriod"/>
            </a:pPr>
            <a:r>
              <a:rPr lang="en-US" sz="1800">
                <a:latin typeface="Garamond"/>
                <a:ea typeface="Garamond"/>
                <a:cs typeface="Garamond"/>
                <a:sym typeface="Garamond"/>
              </a:rPr>
              <a:t>twenty-four old men with lilies draped over their heads, representing the 24 books of the Hebrew Bible</a:t>
            </a:r>
          </a:p>
          <a:p>
            <a:pPr marL="457200" lvl="0" indent="-342900" rtl="0">
              <a:spcBef>
                <a:spcPts val="0"/>
              </a:spcBef>
              <a:buSzPct val="100000"/>
              <a:buFont typeface="Garamond"/>
              <a:buAutoNum type="arabicPeriod"/>
            </a:pPr>
            <a:r>
              <a:rPr lang="en-US" sz="1800">
                <a:latin typeface="Garamond"/>
                <a:ea typeface="Garamond"/>
                <a:cs typeface="Garamond"/>
                <a:sym typeface="Garamond"/>
              </a:rPr>
              <a:t>four animals with six wings each full of eyes (like Argus), representing the four Evangelists</a:t>
            </a:r>
          </a:p>
          <a:p>
            <a:pPr marL="457200" lvl="0" indent="-342900" rtl="0">
              <a:spcBef>
                <a:spcPts val="0"/>
              </a:spcBef>
              <a:buSzPct val="100000"/>
              <a:buFont typeface="Garamond"/>
              <a:buAutoNum type="arabicPeriod"/>
            </a:pPr>
            <a:r>
              <a:rPr lang="en-US" sz="1800">
                <a:latin typeface="Garamond"/>
                <a:ea typeface="Garamond"/>
                <a:cs typeface="Garamond"/>
                <a:sym typeface="Garamond"/>
              </a:rPr>
              <a:t>a two-wheeled chariot pulling Beatrice (yay!!) toward Dante, representing the divinity of Christ</a:t>
            </a:r>
          </a:p>
          <a:p>
            <a:pPr marL="457200" lvl="0" indent="-342900" rtl="0">
              <a:spcBef>
                <a:spcPts val="0"/>
              </a:spcBef>
              <a:buSzPct val="100000"/>
              <a:buFont typeface="Garamond"/>
              <a:buAutoNum type="arabicPeriod"/>
            </a:pPr>
            <a:r>
              <a:rPr lang="en-US" sz="1800">
                <a:latin typeface="Garamond"/>
                <a:ea typeface="Garamond"/>
                <a:cs typeface="Garamond"/>
                <a:sym typeface="Garamond"/>
              </a:rPr>
              <a:t>a griffin (pulling the previous chariot), representing the humanity of Christ (together, they represent the joining of these two)</a:t>
            </a:r>
          </a:p>
          <a:p>
            <a:pPr marL="457200" lvl="0" indent="-342900" rtl="0">
              <a:spcBef>
                <a:spcPts val="0"/>
              </a:spcBef>
              <a:buSzPct val="100000"/>
              <a:buFont typeface="Garamond"/>
              <a:buAutoNum type="arabicPeriod"/>
            </a:pPr>
            <a:r>
              <a:rPr lang="en-US" sz="1800">
                <a:latin typeface="Garamond"/>
                <a:ea typeface="Garamond"/>
                <a:cs typeface="Garamond"/>
                <a:sym typeface="Garamond"/>
              </a:rPr>
              <a:t>three women (shining red, green, and white), representing the three theological virtues: Love, Hope, and Faith</a:t>
            </a:r>
          </a:p>
          <a:p>
            <a:pPr marL="457200" lvl="0" indent="-342900" rtl="0">
              <a:spcBef>
                <a:spcPts val="0"/>
              </a:spcBef>
              <a:buSzPct val="100000"/>
              <a:buFont typeface="Garamond"/>
              <a:buAutoNum type="arabicPeriod"/>
            </a:pPr>
            <a:r>
              <a:rPr lang="en-US" sz="1800">
                <a:latin typeface="Garamond"/>
                <a:ea typeface="Garamond"/>
                <a:cs typeface="Garamond"/>
                <a:sym typeface="Garamond"/>
              </a:rPr>
              <a:t>four other women dressed in purple, representing the four cardinal virtues: Prudence, Justice, Temperance, and Fortitude </a:t>
            </a:r>
          </a:p>
          <a:p>
            <a:pPr marL="457200" lvl="0" indent="-342900" rtl="0">
              <a:spcBef>
                <a:spcPts val="0"/>
              </a:spcBef>
              <a:buSzPct val="100000"/>
              <a:buFont typeface="Garamond"/>
              <a:buAutoNum type="arabicPeriod"/>
            </a:pPr>
            <a:r>
              <a:rPr lang="en-US" sz="1800">
                <a:latin typeface="Garamond"/>
                <a:ea typeface="Garamond"/>
                <a:cs typeface="Garamond"/>
                <a:sym typeface="Garamond"/>
              </a:rPr>
              <a:t>two old men (one bearing a sword), representing the Acts of the Apostles and the Pauline epistles</a:t>
            </a:r>
          </a:p>
          <a:p>
            <a:pPr marL="457200" lvl="0" indent="-342900" rtl="0">
              <a:spcBef>
                <a:spcPts val="0"/>
              </a:spcBef>
              <a:buSzPct val="100000"/>
              <a:buFont typeface="Garamond"/>
              <a:buAutoNum type="arabicPeriod"/>
            </a:pPr>
            <a:r>
              <a:rPr lang="en-US" sz="1800">
                <a:latin typeface="Garamond"/>
                <a:ea typeface="Garamond"/>
                <a:cs typeface="Garamond"/>
                <a:sym typeface="Garamond"/>
              </a:rPr>
              <a:t>four humble-looking people, representing the general epistles</a:t>
            </a:r>
          </a:p>
          <a:p>
            <a:pPr marL="457200" lvl="0" indent="-342900" rtl="0">
              <a:spcBef>
                <a:spcPts val="0"/>
              </a:spcBef>
              <a:buSzPct val="100000"/>
              <a:buFont typeface="Garamond"/>
              <a:buAutoNum type="arabicPeriod"/>
            </a:pPr>
            <a:r>
              <a:rPr lang="en-US" sz="1800">
                <a:latin typeface="Garamond"/>
                <a:ea typeface="Garamond"/>
                <a:cs typeface="Garamond"/>
                <a:sym typeface="Garamond"/>
              </a:rPr>
              <a:t>a man at the end, who looked wise, representing the Book of Revelation</a:t>
            </a:r>
          </a:p>
        </p:txBody>
      </p:sp>
      <p:pic>
        <p:nvPicPr>
          <p:cNvPr id="418" name="Shape 418"/>
          <p:cNvPicPr preferRelativeResize="0"/>
          <p:nvPr/>
        </p:nvPicPr>
        <p:blipFill>
          <a:blip r:embed="rId3">
            <a:alphaModFix/>
          </a:blip>
          <a:stretch>
            <a:fillRect/>
          </a:stretch>
        </p:blipFill>
        <p:spPr>
          <a:xfrm>
            <a:off x="7453312" y="496300"/>
            <a:ext cx="4143375" cy="4495800"/>
          </a:xfrm>
          <a:prstGeom prst="rect">
            <a:avLst/>
          </a:prstGeom>
          <a:noFill/>
          <a:ln>
            <a:noFill/>
          </a:ln>
        </p:spPr>
      </p:pic>
      <p:sp>
        <p:nvSpPr>
          <p:cNvPr id="419" name="Shape 419"/>
          <p:cNvSpPr txBox="1"/>
          <p:nvPr/>
        </p:nvSpPr>
        <p:spPr>
          <a:xfrm>
            <a:off x="7297775" y="4988350"/>
            <a:ext cx="4557000" cy="1387199"/>
          </a:xfrm>
          <a:prstGeom prst="rect">
            <a:avLst/>
          </a:prstGeom>
          <a:noFill/>
          <a:ln>
            <a:noFill/>
          </a:ln>
        </p:spPr>
        <p:txBody>
          <a:bodyPr lIns="91425" tIns="91425" rIns="91425" bIns="91425" anchor="t" anchorCtr="0">
            <a:noAutofit/>
          </a:bodyPr>
          <a:lstStyle/>
          <a:p>
            <a:pPr lvl="0" rtl="0">
              <a:spcBef>
                <a:spcPts val="0"/>
              </a:spcBef>
              <a:buNone/>
            </a:pPr>
            <a:r>
              <a:rPr lang="en-US" sz="1800">
                <a:solidFill>
                  <a:schemeClr val="dk1"/>
                </a:solidFill>
                <a:latin typeface="Garamond"/>
                <a:ea typeface="Garamond"/>
                <a:cs typeface="Garamond"/>
                <a:sym typeface="Garamond"/>
              </a:rPr>
              <a:t>Dante has a super emotional discussion about his faith with Beatrice, after which he passes through the river Lethe, washing away his sins. He then drinks from the river Eunoë, which returns his good memories.</a:t>
            </a:r>
          </a:p>
          <a:p>
            <a:pPr lvl="0" rtl="0">
              <a:spcBef>
                <a:spcPts val="0"/>
              </a:spcBef>
              <a:buNone/>
            </a:pP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9000"/>
          </a:blip>
          <a:stretch>
            <a:fillRect t="-5999" b="-5999"/>
          </a:stretch>
        </a:blipFill>
        <a:effectLst/>
      </p:bgPr>
    </p:bg>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1408575" y="2682300"/>
            <a:ext cx="10515599" cy="1325700"/>
          </a:xfrm>
          <a:prstGeom prst="rect">
            <a:avLst/>
          </a:prstGeom>
        </p:spPr>
        <p:txBody>
          <a:bodyPr lIns="91425" tIns="91425" rIns="91425" bIns="91425" anchor="ctr" anchorCtr="0">
            <a:noAutofit/>
          </a:bodyPr>
          <a:lstStyle/>
          <a:p>
            <a:pPr lvl="0" algn="ctr" rtl="0">
              <a:lnSpc>
                <a:spcPct val="115000"/>
              </a:lnSpc>
              <a:spcBef>
                <a:spcPts val="0"/>
              </a:spcBef>
              <a:buNone/>
            </a:pPr>
            <a:r>
              <a:rPr lang="en-US" sz="8000">
                <a:latin typeface="Garamond"/>
                <a:ea typeface="Garamond"/>
                <a:cs typeface="Garamond"/>
                <a:sym typeface="Garamond"/>
              </a:rPr>
              <a:t>PARADISO</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p:cNvPicPr preferRelativeResize="0"/>
          <p:nvPr/>
        </p:nvPicPr>
        <p:blipFill>
          <a:blip r:embed="rId3">
            <a:alphaModFix/>
          </a:blip>
          <a:stretch>
            <a:fillRect/>
          </a:stretch>
        </p:blipFill>
        <p:spPr>
          <a:xfrm>
            <a:off x="5949300" y="252438"/>
            <a:ext cx="5343350" cy="6353124"/>
          </a:xfrm>
          <a:prstGeom prst="rect">
            <a:avLst/>
          </a:prstGeom>
          <a:noFill/>
          <a:ln>
            <a:noFill/>
          </a:ln>
        </p:spPr>
      </p:pic>
      <p:pic>
        <p:nvPicPr>
          <p:cNvPr id="430" name="Shape 430"/>
          <p:cNvPicPr preferRelativeResize="0"/>
          <p:nvPr/>
        </p:nvPicPr>
        <p:blipFill>
          <a:blip r:embed="rId4">
            <a:alphaModFix/>
          </a:blip>
          <a:stretch>
            <a:fillRect/>
          </a:stretch>
        </p:blipFill>
        <p:spPr>
          <a:xfrm>
            <a:off x="831425" y="163050"/>
            <a:ext cx="4257225" cy="653192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462800" y="483850"/>
            <a:ext cx="11033700" cy="1967100"/>
          </a:xfrm>
          <a:prstGeom prst="rect">
            <a:avLst/>
          </a:prstGeom>
          <a:noFill/>
          <a:ln>
            <a:noFill/>
          </a:ln>
        </p:spPr>
        <p:txBody>
          <a:bodyPr lIns="91425" tIns="91425" rIns="91425" bIns="91425" anchor="t" anchorCtr="0">
            <a:noAutofit/>
          </a:bodyPr>
          <a:lstStyle/>
          <a:p>
            <a:pPr lvl="0" rtl="0">
              <a:spcBef>
                <a:spcPts val="0"/>
              </a:spcBef>
              <a:buNone/>
            </a:pPr>
            <a:r>
              <a:rPr lang="en-US" sz="1800" b="1">
                <a:solidFill>
                  <a:srgbClr val="434343"/>
                </a:solidFill>
                <a:latin typeface="Garamond"/>
                <a:ea typeface="Garamond"/>
                <a:cs typeface="Garamond"/>
                <a:sym typeface="Garamond"/>
              </a:rPr>
              <a:t>Everyone here technically lives with God in Empyrean, but in order to make the journey more understandable for us (and himself), Dante describes the souls he meets in different spheres. The spirits all recognize that their placement is fair because they are at least in the realm of God.</a:t>
            </a:r>
          </a:p>
          <a:p>
            <a:pPr lvl="0" rtl="0">
              <a:spcBef>
                <a:spcPts val="0"/>
              </a:spcBef>
              <a:buNone/>
            </a:pPr>
            <a:endParaRPr sz="1800" i="1">
              <a:solidFill>
                <a:srgbClr val="434343"/>
              </a:solidFill>
              <a:latin typeface="Garamond"/>
              <a:ea typeface="Garamond"/>
              <a:cs typeface="Garamond"/>
              <a:sym typeface="Garamond"/>
            </a:endParaRPr>
          </a:p>
          <a:p>
            <a:pPr lvl="0" rtl="0">
              <a:spcBef>
                <a:spcPts val="0"/>
              </a:spcBef>
              <a:buNone/>
            </a:pPr>
            <a:r>
              <a:rPr lang="en-US" sz="1800" i="1">
                <a:solidFill>
                  <a:srgbClr val="434343"/>
                </a:solidFill>
                <a:latin typeface="Garamond"/>
                <a:ea typeface="Garamond"/>
                <a:cs typeface="Garamond"/>
                <a:sym typeface="Garamond"/>
              </a:rPr>
              <a:t>The first section holds those who were blessed, good people but weren’t as perfect as their</a:t>
            </a:r>
          </a:p>
          <a:p>
            <a:pPr lvl="0" rtl="0">
              <a:spcBef>
                <a:spcPts val="0"/>
              </a:spcBef>
              <a:buNone/>
            </a:pPr>
            <a:r>
              <a:rPr lang="en-US" sz="1800" i="1">
                <a:solidFill>
                  <a:srgbClr val="434343"/>
                </a:solidFill>
                <a:latin typeface="Garamond"/>
                <a:ea typeface="Garamond"/>
                <a:cs typeface="Garamond"/>
                <a:sym typeface="Garamond"/>
              </a:rPr>
              <a:t>later counterparts.</a:t>
            </a:r>
          </a:p>
        </p:txBody>
      </p:sp>
      <p:pic>
        <p:nvPicPr>
          <p:cNvPr id="436" name="Shape 436"/>
          <p:cNvPicPr preferRelativeResize="0"/>
          <p:nvPr/>
        </p:nvPicPr>
        <p:blipFill>
          <a:blip r:embed="rId3">
            <a:alphaModFix/>
          </a:blip>
          <a:stretch>
            <a:fillRect/>
          </a:stretch>
        </p:blipFill>
        <p:spPr>
          <a:xfrm>
            <a:off x="8081377" y="1325300"/>
            <a:ext cx="3682099" cy="5111950"/>
          </a:xfrm>
          <a:prstGeom prst="rect">
            <a:avLst/>
          </a:prstGeom>
          <a:noFill/>
          <a:ln>
            <a:noFill/>
          </a:ln>
        </p:spPr>
      </p:pic>
      <p:sp>
        <p:nvSpPr>
          <p:cNvPr id="437" name="Shape 437"/>
          <p:cNvSpPr txBox="1"/>
          <p:nvPr/>
        </p:nvSpPr>
        <p:spPr>
          <a:xfrm>
            <a:off x="462800" y="2345600"/>
            <a:ext cx="7383899" cy="4133700"/>
          </a:xfrm>
          <a:prstGeom prst="rect">
            <a:avLst/>
          </a:prstGeom>
          <a:noFill/>
          <a:ln>
            <a:noFill/>
          </a:ln>
        </p:spPr>
        <p:txBody>
          <a:bodyPr lIns="91425" tIns="91425" rIns="91425" bIns="91425" anchor="t" anchorCtr="0">
            <a:noAutofit/>
          </a:bodyPr>
          <a:lstStyle/>
          <a:p>
            <a:pPr lvl="0" rtl="0">
              <a:spcBef>
                <a:spcPts val="0"/>
              </a:spcBef>
              <a:buClr>
                <a:schemeClr val="dk1"/>
              </a:buClr>
              <a:buSzPct val="55000"/>
              <a:buFont typeface="Arial"/>
              <a:buNone/>
            </a:pPr>
            <a:r>
              <a:rPr lang="en-US" sz="2000" u="sng">
                <a:solidFill>
                  <a:srgbClr val="434343"/>
                </a:solidFill>
                <a:latin typeface="Garamond"/>
                <a:ea typeface="Garamond"/>
                <a:cs typeface="Garamond"/>
                <a:sym typeface="Garamond"/>
              </a:rPr>
              <a:t>Circle 1</a:t>
            </a:r>
            <a:r>
              <a:rPr lang="en-US" sz="2000">
                <a:solidFill>
                  <a:srgbClr val="434343"/>
                </a:solidFill>
                <a:latin typeface="Garamond"/>
                <a:ea typeface="Garamond"/>
                <a:cs typeface="Garamond"/>
                <a:sym typeface="Garamond"/>
              </a:rPr>
              <a:t>: Sphere of the Moon</a:t>
            </a:r>
          </a:p>
          <a:p>
            <a:pPr lvl="0" rtl="0">
              <a:spcBef>
                <a:spcPts val="0"/>
              </a:spcBef>
              <a:buNone/>
            </a:pPr>
            <a:r>
              <a:rPr lang="en-US" sz="2000">
                <a:solidFill>
                  <a:srgbClr val="434343"/>
                </a:solidFill>
                <a:latin typeface="Garamond"/>
                <a:ea typeface="Garamond"/>
                <a:cs typeface="Garamond"/>
                <a:sym typeface="Garamond"/>
              </a:rPr>
              <a:t>	The Inconstant (fickle): slowest moving sphere for those who were </a:t>
            </a:r>
          </a:p>
          <a:p>
            <a:pPr lvl="0" indent="457200" rtl="0">
              <a:spcBef>
                <a:spcPts val="0"/>
              </a:spcBef>
              <a:buClr>
                <a:schemeClr val="dk1"/>
              </a:buClr>
              <a:buSzPct val="55000"/>
              <a:buFont typeface="Arial"/>
              <a:buNone/>
            </a:pPr>
            <a:r>
              <a:rPr lang="en-US" sz="2000">
                <a:solidFill>
                  <a:srgbClr val="434343"/>
                </a:solidFill>
                <a:latin typeface="Garamond"/>
                <a:ea typeface="Garamond"/>
                <a:cs typeface="Garamond"/>
                <a:sym typeface="Garamond"/>
              </a:rPr>
              <a:t>forced to abandoned their vows to God</a:t>
            </a:r>
          </a:p>
          <a:p>
            <a:pPr lvl="0" rtl="0">
              <a:spcBef>
                <a:spcPts val="0"/>
              </a:spcBef>
              <a:buClr>
                <a:schemeClr val="dk1"/>
              </a:buClr>
              <a:buSzPct val="55000"/>
              <a:buFont typeface="Arial"/>
              <a:buNone/>
            </a:pPr>
            <a:r>
              <a:rPr lang="en-US" sz="2000" u="sng">
                <a:solidFill>
                  <a:srgbClr val="434343"/>
                </a:solidFill>
                <a:latin typeface="Garamond"/>
                <a:ea typeface="Garamond"/>
                <a:cs typeface="Garamond"/>
                <a:sym typeface="Garamond"/>
              </a:rPr>
              <a:t>Circle 2</a:t>
            </a:r>
            <a:r>
              <a:rPr lang="en-US" sz="2000">
                <a:solidFill>
                  <a:srgbClr val="434343"/>
                </a:solidFill>
                <a:latin typeface="Garamond"/>
                <a:ea typeface="Garamond"/>
                <a:cs typeface="Garamond"/>
                <a:sym typeface="Garamond"/>
              </a:rPr>
              <a:t>: Sphere of Mercury</a:t>
            </a:r>
          </a:p>
          <a:p>
            <a:pPr lvl="0" rtl="0">
              <a:spcBef>
                <a:spcPts val="0"/>
              </a:spcBef>
              <a:buNone/>
            </a:pPr>
            <a:r>
              <a:rPr lang="en-US" sz="2000">
                <a:solidFill>
                  <a:srgbClr val="434343"/>
                </a:solidFill>
                <a:latin typeface="Garamond"/>
                <a:ea typeface="Garamond"/>
                <a:cs typeface="Garamond"/>
                <a:sym typeface="Garamond"/>
              </a:rPr>
              <a:t>	The Ambitious: associated with the Messenger God </a:t>
            </a:r>
          </a:p>
          <a:p>
            <a:pPr lvl="0" indent="457200" rtl="0">
              <a:spcBef>
                <a:spcPts val="0"/>
              </a:spcBef>
              <a:buNone/>
            </a:pPr>
            <a:r>
              <a:rPr lang="en-US" sz="2000">
                <a:solidFill>
                  <a:srgbClr val="434343"/>
                </a:solidFill>
                <a:latin typeface="Garamond"/>
                <a:ea typeface="Garamond"/>
                <a:cs typeface="Garamond"/>
                <a:sym typeface="Garamond"/>
              </a:rPr>
              <a:t>(Mercury/Hermes), and a planet often blocked by the Sun; these </a:t>
            </a:r>
          </a:p>
          <a:p>
            <a:pPr lvl="0" indent="457200" rtl="0">
              <a:spcBef>
                <a:spcPts val="0"/>
              </a:spcBef>
              <a:buNone/>
            </a:pPr>
            <a:r>
              <a:rPr lang="en-US" sz="2000">
                <a:solidFill>
                  <a:srgbClr val="434343"/>
                </a:solidFill>
                <a:latin typeface="Garamond"/>
                <a:ea typeface="Garamond"/>
                <a:cs typeface="Garamond"/>
                <a:sym typeface="Garamond"/>
              </a:rPr>
              <a:t>spirits desired glory (the wrong kind of justice); Beatrice explains the </a:t>
            </a:r>
          </a:p>
          <a:p>
            <a:pPr lvl="0" indent="457200" rtl="0">
              <a:spcBef>
                <a:spcPts val="0"/>
              </a:spcBef>
              <a:buClr>
                <a:schemeClr val="dk1"/>
              </a:buClr>
              <a:buSzPct val="55000"/>
              <a:buFont typeface="Arial"/>
              <a:buNone/>
            </a:pPr>
            <a:r>
              <a:rPr lang="en-US" sz="2000">
                <a:solidFill>
                  <a:srgbClr val="434343"/>
                </a:solidFill>
                <a:latin typeface="Garamond"/>
                <a:ea typeface="Garamond"/>
                <a:cs typeface="Garamond"/>
                <a:sym typeface="Garamond"/>
              </a:rPr>
              <a:t>crucifixion of Christ and the atonement of Man</a:t>
            </a:r>
          </a:p>
          <a:p>
            <a:pPr lvl="0" rtl="0">
              <a:spcBef>
                <a:spcPts val="0"/>
              </a:spcBef>
              <a:buClr>
                <a:schemeClr val="dk1"/>
              </a:buClr>
              <a:buSzPct val="55000"/>
              <a:buFont typeface="Arial"/>
              <a:buNone/>
            </a:pPr>
            <a:r>
              <a:rPr lang="en-US" sz="2000" u="sng">
                <a:solidFill>
                  <a:srgbClr val="434343"/>
                </a:solidFill>
                <a:latin typeface="Garamond"/>
                <a:ea typeface="Garamond"/>
                <a:cs typeface="Garamond"/>
                <a:sym typeface="Garamond"/>
              </a:rPr>
              <a:t>Circle 3</a:t>
            </a:r>
            <a:r>
              <a:rPr lang="en-US" sz="2000">
                <a:solidFill>
                  <a:srgbClr val="434343"/>
                </a:solidFill>
                <a:latin typeface="Garamond"/>
                <a:ea typeface="Garamond"/>
                <a:cs typeface="Garamond"/>
                <a:sym typeface="Garamond"/>
              </a:rPr>
              <a:t>: Sphere of Venus</a:t>
            </a:r>
          </a:p>
          <a:p>
            <a:pPr lvl="0" rtl="0">
              <a:spcBef>
                <a:spcPts val="0"/>
              </a:spcBef>
              <a:buNone/>
            </a:pPr>
            <a:r>
              <a:rPr lang="en-US" sz="2000">
                <a:solidFill>
                  <a:srgbClr val="434343"/>
                </a:solidFill>
                <a:latin typeface="Garamond"/>
                <a:ea typeface="Garamond"/>
                <a:cs typeface="Garamond"/>
                <a:sym typeface="Garamond"/>
              </a:rPr>
              <a:t>	The Lovers: associated with the Goddess of Love </a:t>
            </a:r>
          </a:p>
          <a:p>
            <a:pPr lvl="0" indent="457200" rtl="0">
              <a:spcBef>
                <a:spcPts val="0"/>
              </a:spcBef>
              <a:buNone/>
            </a:pPr>
            <a:r>
              <a:rPr lang="en-US" sz="2000">
                <a:solidFill>
                  <a:srgbClr val="434343"/>
                </a:solidFill>
                <a:latin typeface="Garamond"/>
                <a:ea typeface="Garamond"/>
                <a:cs typeface="Garamond"/>
                <a:sym typeface="Garamond"/>
              </a:rPr>
              <a:t>(Venus/Aphrodite), these spirits showed inferior/insufficient forms </a:t>
            </a:r>
          </a:p>
          <a:p>
            <a:pPr lvl="0" indent="457200" rtl="0">
              <a:spcBef>
                <a:spcPts val="0"/>
              </a:spcBef>
              <a:buClr>
                <a:schemeClr val="dk1"/>
              </a:buClr>
              <a:buSzPct val="55000"/>
              <a:buFont typeface="Arial"/>
              <a:buNone/>
            </a:pPr>
            <a:r>
              <a:rPr lang="en-US" sz="2000">
                <a:solidFill>
                  <a:srgbClr val="434343"/>
                </a:solidFill>
                <a:latin typeface="Garamond"/>
                <a:ea typeface="Garamond"/>
                <a:cs typeface="Garamond"/>
                <a:sym typeface="Garamond"/>
              </a:rPr>
              <a:t>of romantic love (as opposed to Lust - what we see in </a:t>
            </a:r>
            <a:r>
              <a:rPr lang="en-US" sz="2000" i="1">
                <a:solidFill>
                  <a:srgbClr val="434343"/>
                </a:solidFill>
                <a:latin typeface="Garamond"/>
                <a:ea typeface="Garamond"/>
                <a:cs typeface="Garamond"/>
                <a:sym typeface="Garamond"/>
              </a:rPr>
              <a:t>Inferno </a:t>
            </a:r>
            <a:r>
              <a:rPr lang="en-US" sz="2000">
                <a:solidFill>
                  <a:srgbClr val="434343"/>
                </a:solidFill>
                <a:latin typeface="Garamond"/>
                <a:ea typeface="Garamond"/>
                <a:cs typeface="Garamond"/>
                <a:sym typeface="Garamond"/>
              </a:rPr>
              <a:t>and </a:t>
            </a:r>
          </a:p>
          <a:p>
            <a:pPr lvl="0" indent="457200" rtl="0">
              <a:spcBef>
                <a:spcPts val="0"/>
              </a:spcBef>
              <a:buClr>
                <a:schemeClr val="dk1"/>
              </a:buClr>
              <a:buSzPct val="55000"/>
              <a:buFont typeface="Arial"/>
              <a:buNone/>
            </a:pPr>
            <a:r>
              <a:rPr lang="en-US" sz="2000" i="1">
                <a:solidFill>
                  <a:srgbClr val="434343"/>
                </a:solidFill>
                <a:latin typeface="Garamond"/>
                <a:ea typeface="Garamond"/>
                <a:cs typeface="Garamond"/>
                <a:sym typeface="Garamond"/>
              </a:rPr>
              <a:t>Purgatorio</a:t>
            </a:r>
            <a:r>
              <a:rPr lang="en-US" sz="2000">
                <a:solidFill>
                  <a:srgbClr val="434343"/>
                </a:solidFill>
                <a:latin typeface="Garamond"/>
                <a:ea typeface="Garamond"/>
                <a:cs typeface="Garamond"/>
                <a:sym typeface="Garamond"/>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p:nvPr/>
        </p:nvSpPr>
        <p:spPr>
          <a:xfrm>
            <a:off x="462800" y="352475"/>
            <a:ext cx="11296799" cy="578400"/>
          </a:xfrm>
          <a:prstGeom prst="rect">
            <a:avLst/>
          </a:prstGeom>
          <a:noFill/>
          <a:ln>
            <a:noFill/>
          </a:ln>
        </p:spPr>
        <p:txBody>
          <a:bodyPr lIns="91425" tIns="91425" rIns="91425" bIns="91425" anchor="ctr" anchorCtr="0">
            <a:noAutofit/>
          </a:bodyPr>
          <a:lstStyle/>
          <a:p>
            <a:pPr lvl="0" rtl="0">
              <a:spcBef>
                <a:spcPts val="0"/>
              </a:spcBef>
              <a:buNone/>
            </a:pPr>
            <a:r>
              <a:rPr lang="en-US" sz="2000" i="1">
                <a:solidFill>
                  <a:srgbClr val="434343"/>
                </a:solidFill>
                <a:latin typeface="Garamond"/>
                <a:ea typeface="Garamond"/>
                <a:cs typeface="Garamond"/>
                <a:sym typeface="Garamond"/>
              </a:rPr>
              <a:t>The second section holds those who lived lives according to the four cardinal virtues: Wisdom, Justice, Self-Restraint, and Courage.</a:t>
            </a:r>
          </a:p>
          <a:p>
            <a:pPr lvl="0" indent="457200" rtl="0">
              <a:spcBef>
                <a:spcPts val="0"/>
              </a:spcBef>
              <a:buNone/>
            </a:pPr>
            <a:r>
              <a:rPr lang="en-US" sz="1800">
                <a:solidFill>
                  <a:srgbClr val="434343"/>
                </a:solidFill>
                <a:latin typeface="Garamond"/>
                <a:ea typeface="Garamond"/>
                <a:cs typeface="Garamond"/>
                <a:sym typeface="Garamond"/>
              </a:rPr>
              <a:t>	</a:t>
            </a:r>
          </a:p>
        </p:txBody>
      </p:sp>
      <p:pic>
        <p:nvPicPr>
          <p:cNvPr id="443" name="Shape 443"/>
          <p:cNvPicPr preferRelativeResize="0"/>
          <p:nvPr/>
        </p:nvPicPr>
        <p:blipFill>
          <a:blip r:embed="rId3">
            <a:alphaModFix/>
          </a:blip>
          <a:stretch>
            <a:fillRect/>
          </a:stretch>
        </p:blipFill>
        <p:spPr>
          <a:xfrm>
            <a:off x="462800" y="719275"/>
            <a:ext cx="3544474" cy="3328625"/>
          </a:xfrm>
          <a:prstGeom prst="rect">
            <a:avLst/>
          </a:prstGeom>
          <a:noFill/>
          <a:ln>
            <a:noFill/>
          </a:ln>
        </p:spPr>
      </p:pic>
      <p:sp>
        <p:nvSpPr>
          <p:cNvPr id="444" name="Shape 444"/>
          <p:cNvSpPr txBox="1"/>
          <p:nvPr/>
        </p:nvSpPr>
        <p:spPr>
          <a:xfrm>
            <a:off x="4070625" y="643075"/>
            <a:ext cx="7815299" cy="2441699"/>
          </a:xfrm>
          <a:prstGeom prst="rect">
            <a:avLst/>
          </a:prstGeom>
          <a:noFill/>
          <a:ln>
            <a:noFill/>
          </a:ln>
        </p:spPr>
        <p:txBody>
          <a:bodyPr lIns="91425" tIns="91425" rIns="91425" bIns="91425" anchor="ctr" anchorCtr="0">
            <a:noAutofit/>
          </a:bodyPr>
          <a:lstStyle/>
          <a:p>
            <a:pPr lvl="0" rtl="0">
              <a:spcBef>
                <a:spcPts val="0"/>
              </a:spcBef>
              <a:buNone/>
            </a:pPr>
            <a:r>
              <a:rPr lang="en-US" sz="1800" u="sng">
                <a:solidFill>
                  <a:srgbClr val="434343"/>
                </a:solidFill>
                <a:latin typeface="Garamond"/>
                <a:ea typeface="Garamond"/>
                <a:cs typeface="Garamond"/>
                <a:sym typeface="Garamond"/>
              </a:rPr>
              <a:t>Circle 4</a:t>
            </a:r>
            <a:r>
              <a:rPr lang="en-US" sz="1800">
                <a:solidFill>
                  <a:srgbClr val="434343"/>
                </a:solidFill>
                <a:latin typeface="Garamond"/>
                <a:ea typeface="Garamond"/>
                <a:cs typeface="Garamond"/>
                <a:sym typeface="Garamond"/>
              </a:rPr>
              <a:t>: Sphere of the Sun</a:t>
            </a:r>
          </a:p>
          <a:p>
            <a:pPr lvl="0" rtl="0">
              <a:spcBef>
                <a:spcPts val="0"/>
              </a:spcBef>
              <a:buNone/>
            </a:pPr>
            <a:r>
              <a:rPr lang="en-US" sz="1800">
                <a:solidFill>
                  <a:srgbClr val="434343"/>
                </a:solidFill>
                <a:latin typeface="Garamond"/>
                <a:ea typeface="Garamond"/>
                <a:cs typeface="Garamond"/>
                <a:sym typeface="Garamond"/>
              </a:rPr>
              <a:t>	The Wise: like the brightness of the sun, these spirits brought wisdom to the </a:t>
            </a:r>
          </a:p>
          <a:p>
            <a:pPr lvl="0" indent="457200" rtl="0">
              <a:spcBef>
                <a:spcPts val="0"/>
              </a:spcBef>
              <a:buNone/>
            </a:pPr>
            <a:r>
              <a:rPr lang="en-US" sz="1800">
                <a:solidFill>
                  <a:srgbClr val="434343"/>
                </a:solidFill>
                <a:latin typeface="Garamond"/>
                <a:ea typeface="Garamond"/>
                <a:cs typeface="Garamond"/>
                <a:sym typeface="Garamond"/>
              </a:rPr>
              <a:t>world (</a:t>
            </a:r>
            <a:r>
              <a:rPr lang="en-US" sz="1800">
                <a:solidFill>
                  <a:schemeClr val="dk1"/>
                </a:solidFill>
                <a:latin typeface="Garamond"/>
                <a:ea typeface="Garamond"/>
                <a:cs typeface="Garamond"/>
                <a:sym typeface="Garamond"/>
              </a:rPr>
              <a:t>philosophers, theologians and a king - including, Thomas Aquinas and </a:t>
            </a:r>
          </a:p>
          <a:p>
            <a:pPr marL="457200" lvl="0" indent="0" rtl="0">
              <a:spcBef>
                <a:spcPts val="0"/>
              </a:spcBef>
              <a:buNone/>
            </a:pPr>
            <a:r>
              <a:rPr lang="en-US" sz="1800">
                <a:solidFill>
                  <a:schemeClr val="dk1"/>
                </a:solidFill>
                <a:latin typeface="Garamond"/>
                <a:ea typeface="Garamond"/>
                <a:cs typeface="Garamond"/>
                <a:sym typeface="Garamond"/>
              </a:rPr>
              <a:t>King Solomon)</a:t>
            </a:r>
          </a:p>
          <a:p>
            <a:pPr lvl="0" rtl="0">
              <a:spcBef>
                <a:spcPts val="0"/>
              </a:spcBef>
              <a:buNone/>
            </a:pPr>
            <a:r>
              <a:rPr lang="en-US" sz="1800" u="sng">
                <a:solidFill>
                  <a:srgbClr val="434343"/>
                </a:solidFill>
                <a:latin typeface="Garamond"/>
                <a:ea typeface="Garamond"/>
                <a:cs typeface="Garamond"/>
                <a:sym typeface="Garamond"/>
              </a:rPr>
              <a:t>Circle 5</a:t>
            </a:r>
            <a:r>
              <a:rPr lang="en-US" sz="1800">
                <a:solidFill>
                  <a:srgbClr val="434343"/>
                </a:solidFill>
                <a:latin typeface="Garamond"/>
                <a:ea typeface="Garamond"/>
                <a:cs typeface="Garamond"/>
                <a:sym typeface="Garamond"/>
              </a:rPr>
              <a:t>: Sphere of Mars</a:t>
            </a:r>
          </a:p>
          <a:p>
            <a:pPr lvl="0" rtl="0">
              <a:spcBef>
                <a:spcPts val="0"/>
              </a:spcBef>
              <a:buNone/>
            </a:pPr>
            <a:r>
              <a:rPr lang="en-US" sz="1800">
                <a:solidFill>
                  <a:srgbClr val="434343"/>
                </a:solidFill>
                <a:latin typeface="Garamond"/>
                <a:ea typeface="Garamond"/>
                <a:cs typeface="Garamond"/>
                <a:sym typeface="Garamond"/>
              </a:rPr>
              <a:t>	The Warriors of Faith: associated with the God of War (Mars/Ares), these </a:t>
            </a:r>
          </a:p>
          <a:p>
            <a:pPr lvl="0" indent="457200" rtl="0">
              <a:spcBef>
                <a:spcPts val="0"/>
              </a:spcBef>
              <a:buNone/>
            </a:pPr>
            <a:r>
              <a:rPr lang="en-US" sz="1800">
                <a:solidFill>
                  <a:srgbClr val="434343"/>
                </a:solidFill>
                <a:latin typeface="Garamond"/>
                <a:ea typeface="Garamond"/>
                <a:cs typeface="Garamond"/>
                <a:sym typeface="Garamond"/>
              </a:rPr>
              <a:t>spirits gave their lives and all their strength/courage for God (popular spirits </a:t>
            </a:r>
          </a:p>
          <a:p>
            <a:pPr lvl="0" indent="457200" rtl="0">
              <a:spcBef>
                <a:spcPts val="0"/>
              </a:spcBef>
              <a:buNone/>
            </a:pPr>
            <a:r>
              <a:rPr lang="en-US" sz="1800">
                <a:solidFill>
                  <a:srgbClr val="434343"/>
                </a:solidFill>
                <a:latin typeface="Garamond"/>
                <a:ea typeface="Garamond"/>
                <a:cs typeface="Garamond"/>
                <a:sym typeface="Garamond"/>
              </a:rPr>
              <a:t>include Joshua, Charlemagne, and one of Dante’s ancestors)</a:t>
            </a:r>
          </a:p>
        </p:txBody>
      </p:sp>
      <p:pic>
        <p:nvPicPr>
          <p:cNvPr id="445" name="Shape 445"/>
          <p:cNvPicPr preferRelativeResize="0"/>
          <p:nvPr/>
        </p:nvPicPr>
        <p:blipFill>
          <a:blip r:embed="rId4">
            <a:alphaModFix/>
          </a:blip>
          <a:stretch>
            <a:fillRect/>
          </a:stretch>
        </p:blipFill>
        <p:spPr>
          <a:xfrm>
            <a:off x="8156900" y="3048975"/>
            <a:ext cx="3598250" cy="3328625"/>
          </a:xfrm>
          <a:prstGeom prst="rect">
            <a:avLst/>
          </a:prstGeom>
          <a:noFill/>
          <a:ln>
            <a:noFill/>
          </a:ln>
        </p:spPr>
      </p:pic>
      <p:sp>
        <p:nvSpPr>
          <p:cNvPr id="446" name="Shape 446"/>
          <p:cNvSpPr txBox="1"/>
          <p:nvPr/>
        </p:nvSpPr>
        <p:spPr>
          <a:xfrm>
            <a:off x="341525" y="4165300"/>
            <a:ext cx="7884000" cy="2212500"/>
          </a:xfrm>
          <a:prstGeom prst="rect">
            <a:avLst/>
          </a:prstGeom>
          <a:noFill/>
          <a:ln>
            <a:noFill/>
          </a:ln>
        </p:spPr>
        <p:txBody>
          <a:bodyPr lIns="91425" tIns="91425" rIns="91425" bIns="91425" anchor="ctr" anchorCtr="0">
            <a:noAutofit/>
          </a:bodyPr>
          <a:lstStyle/>
          <a:p>
            <a:pPr lvl="0" rtl="0">
              <a:spcBef>
                <a:spcPts val="0"/>
              </a:spcBef>
              <a:buNone/>
            </a:pPr>
            <a:r>
              <a:rPr lang="en-US" sz="1800" u="sng">
                <a:solidFill>
                  <a:srgbClr val="434343"/>
                </a:solidFill>
                <a:latin typeface="Garamond"/>
                <a:ea typeface="Garamond"/>
                <a:cs typeface="Garamond"/>
                <a:sym typeface="Garamond"/>
              </a:rPr>
              <a:t>Circle 6</a:t>
            </a:r>
            <a:r>
              <a:rPr lang="en-US" sz="1800">
                <a:solidFill>
                  <a:srgbClr val="434343"/>
                </a:solidFill>
                <a:latin typeface="Garamond"/>
                <a:ea typeface="Garamond"/>
                <a:cs typeface="Garamond"/>
                <a:sym typeface="Garamond"/>
              </a:rPr>
              <a:t>: Sphere of Jupiter</a:t>
            </a:r>
          </a:p>
          <a:p>
            <a:pPr lvl="0" rtl="0">
              <a:spcBef>
                <a:spcPts val="0"/>
              </a:spcBef>
              <a:buNone/>
            </a:pPr>
            <a:r>
              <a:rPr lang="en-US" sz="1800">
                <a:solidFill>
                  <a:srgbClr val="434343"/>
                </a:solidFill>
                <a:latin typeface="Garamond"/>
                <a:ea typeface="Garamond"/>
                <a:cs typeface="Garamond"/>
                <a:sym typeface="Garamond"/>
              </a:rPr>
              <a:t>	The Just Rulers: associated with the King of Gods (Jupiter/Zeus), these </a:t>
            </a:r>
          </a:p>
          <a:p>
            <a:pPr lvl="0" indent="457200" rtl="0">
              <a:spcBef>
                <a:spcPts val="0"/>
              </a:spcBef>
              <a:buNone/>
            </a:pPr>
            <a:r>
              <a:rPr lang="en-US" sz="1800">
                <a:solidFill>
                  <a:srgbClr val="434343"/>
                </a:solidFill>
                <a:latin typeface="Garamond"/>
                <a:ea typeface="Garamond"/>
                <a:cs typeface="Garamond"/>
                <a:sym typeface="Garamond"/>
              </a:rPr>
              <a:t>spirits were fair, strong rulers (popular spirits include David and Constantine)</a:t>
            </a:r>
          </a:p>
          <a:p>
            <a:pPr lvl="0" rtl="0">
              <a:spcBef>
                <a:spcPts val="0"/>
              </a:spcBef>
              <a:buNone/>
            </a:pPr>
            <a:r>
              <a:rPr lang="en-US" sz="1800" u="sng">
                <a:solidFill>
                  <a:srgbClr val="434343"/>
                </a:solidFill>
                <a:latin typeface="Garamond"/>
                <a:ea typeface="Garamond"/>
                <a:cs typeface="Garamond"/>
                <a:sym typeface="Garamond"/>
              </a:rPr>
              <a:t>Circle 7</a:t>
            </a:r>
            <a:r>
              <a:rPr lang="en-US" sz="1800">
                <a:solidFill>
                  <a:srgbClr val="434343"/>
                </a:solidFill>
                <a:latin typeface="Garamond"/>
                <a:ea typeface="Garamond"/>
                <a:cs typeface="Garamond"/>
                <a:sym typeface="Garamond"/>
              </a:rPr>
              <a:t>: Sphere of Saturn</a:t>
            </a:r>
          </a:p>
          <a:p>
            <a:pPr lvl="0" rtl="0">
              <a:spcBef>
                <a:spcPts val="0"/>
              </a:spcBef>
              <a:buNone/>
            </a:pPr>
            <a:r>
              <a:rPr lang="en-US" sz="1800">
                <a:solidFill>
                  <a:srgbClr val="434343"/>
                </a:solidFill>
                <a:latin typeface="Garamond"/>
                <a:ea typeface="Garamond"/>
                <a:cs typeface="Garamond"/>
                <a:sym typeface="Garamond"/>
              </a:rPr>
              <a:t>	The Contemplatives: associated with the leader of the Titans </a:t>
            </a:r>
          </a:p>
          <a:p>
            <a:pPr lvl="0" indent="457200" rtl="0">
              <a:spcBef>
                <a:spcPts val="0"/>
              </a:spcBef>
              <a:buNone/>
            </a:pPr>
            <a:r>
              <a:rPr lang="en-US" sz="1800">
                <a:solidFill>
                  <a:srgbClr val="434343"/>
                </a:solidFill>
                <a:latin typeface="Garamond"/>
                <a:ea typeface="Garamond"/>
                <a:cs typeface="Garamond"/>
                <a:sym typeface="Garamond"/>
              </a:rPr>
              <a:t>(Saturn/Cronus), these spirits dedicated their lives to prayer</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p:nvPr/>
        </p:nvSpPr>
        <p:spPr>
          <a:xfrm>
            <a:off x="567750" y="370725"/>
            <a:ext cx="5656499" cy="5816699"/>
          </a:xfrm>
          <a:prstGeom prst="rect">
            <a:avLst/>
          </a:prstGeom>
          <a:noFill/>
          <a:ln>
            <a:noFill/>
          </a:ln>
        </p:spPr>
        <p:txBody>
          <a:bodyPr lIns="91425" tIns="91425" rIns="91425" bIns="91425" anchor="ctr" anchorCtr="0">
            <a:noAutofit/>
          </a:bodyPr>
          <a:lstStyle/>
          <a:p>
            <a:pPr lvl="0" rtl="0">
              <a:spcBef>
                <a:spcPts val="0"/>
              </a:spcBef>
              <a:buNone/>
            </a:pPr>
            <a:r>
              <a:rPr lang="en-US" sz="3000" i="1">
                <a:solidFill>
                  <a:srgbClr val="434343"/>
                </a:solidFill>
                <a:latin typeface="Garamond"/>
                <a:ea typeface="Garamond"/>
                <a:cs typeface="Garamond"/>
                <a:sym typeface="Garamond"/>
              </a:rPr>
              <a:t>The third section holds the spirits closest to God, including God Himself. </a:t>
            </a:r>
          </a:p>
          <a:p>
            <a:pPr lvl="0" rtl="0">
              <a:spcBef>
                <a:spcPts val="0"/>
              </a:spcBef>
              <a:buNone/>
            </a:pPr>
            <a:r>
              <a:rPr lang="en-US" sz="3000" u="sng">
                <a:solidFill>
                  <a:srgbClr val="434343"/>
                </a:solidFill>
                <a:latin typeface="Garamond"/>
                <a:ea typeface="Garamond"/>
                <a:cs typeface="Garamond"/>
                <a:sym typeface="Garamond"/>
              </a:rPr>
              <a:t>Circle 8</a:t>
            </a:r>
            <a:r>
              <a:rPr lang="en-US" sz="3000">
                <a:solidFill>
                  <a:srgbClr val="434343"/>
                </a:solidFill>
                <a:latin typeface="Garamond"/>
                <a:ea typeface="Garamond"/>
                <a:cs typeface="Garamond"/>
                <a:sym typeface="Garamond"/>
              </a:rPr>
              <a:t>: Sphere of the Fixed Stars, The Zodiac</a:t>
            </a:r>
          </a:p>
          <a:p>
            <a:pPr indent="457200" rtl="0">
              <a:spcBef>
                <a:spcPts val="0"/>
              </a:spcBef>
              <a:buNone/>
            </a:pPr>
            <a:r>
              <a:rPr lang="en-US" sz="3000" i="1">
                <a:solidFill>
                  <a:srgbClr val="434343"/>
                </a:solidFill>
                <a:latin typeface="Garamond"/>
                <a:ea typeface="Garamond"/>
                <a:cs typeface="Garamond"/>
                <a:sym typeface="Garamond"/>
              </a:rPr>
              <a:t>Faith, Hope, and Love</a:t>
            </a:r>
            <a:r>
              <a:rPr lang="en-US" sz="3000">
                <a:solidFill>
                  <a:srgbClr val="434343"/>
                </a:solidFill>
                <a:latin typeface="Garamond"/>
                <a:ea typeface="Garamond"/>
                <a:cs typeface="Garamond"/>
                <a:sym typeface="Garamond"/>
              </a:rPr>
              <a:t>: Dante </a:t>
            </a:r>
          </a:p>
          <a:p>
            <a:pPr marL="457200" lvl="0" indent="0" rtl="0">
              <a:spcBef>
                <a:spcPts val="0"/>
              </a:spcBef>
              <a:buNone/>
            </a:pPr>
            <a:r>
              <a:rPr lang="en-US" sz="3000">
                <a:solidFill>
                  <a:srgbClr val="434343"/>
                </a:solidFill>
                <a:latin typeface="Garamond"/>
                <a:ea typeface="Garamond"/>
                <a:cs typeface="Garamond"/>
                <a:sym typeface="Garamond"/>
              </a:rPr>
              <a:t>sees the Virgin Mary, St. Peter, St. James, and St. John; Peter questions Dante’s faith, James</a:t>
            </a:r>
          </a:p>
          <a:p>
            <a:pPr marL="457200" lvl="0" indent="0" rtl="0">
              <a:spcBef>
                <a:spcPts val="0"/>
              </a:spcBef>
              <a:buNone/>
            </a:pPr>
            <a:r>
              <a:rPr lang="en-US" sz="3000">
                <a:solidFill>
                  <a:srgbClr val="434343"/>
                </a:solidFill>
                <a:latin typeface="Garamond"/>
                <a:ea typeface="Garamond"/>
                <a:cs typeface="Garamond"/>
                <a:sym typeface="Garamond"/>
              </a:rPr>
              <a:t>questions Dante’s hope, and John questions Dante’s love</a:t>
            </a:r>
          </a:p>
          <a:p>
            <a:pPr lvl="0" rtl="0">
              <a:spcBef>
                <a:spcPts val="0"/>
              </a:spcBef>
              <a:buNone/>
            </a:pPr>
            <a:endParaRPr sz="3000">
              <a:latin typeface="Garamond"/>
              <a:ea typeface="Garamond"/>
              <a:cs typeface="Garamond"/>
              <a:sym typeface="Garamond"/>
            </a:endParaRPr>
          </a:p>
        </p:txBody>
      </p:sp>
      <p:pic>
        <p:nvPicPr>
          <p:cNvPr id="452" name="Shape 452"/>
          <p:cNvPicPr preferRelativeResize="0"/>
          <p:nvPr/>
        </p:nvPicPr>
        <p:blipFill>
          <a:blip r:embed="rId3">
            <a:alphaModFix/>
          </a:blip>
          <a:stretch>
            <a:fillRect/>
          </a:stretch>
        </p:blipFill>
        <p:spPr>
          <a:xfrm>
            <a:off x="6372699" y="426825"/>
            <a:ext cx="5151175" cy="59803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Shape 475"/>
          <p:cNvPicPr preferRelativeResize="0"/>
          <p:nvPr/>
        </p:nvPicPr>
        <p:blipFill>
          <a:blip r:embed="rId3">
            <a:alphaModFix/>
          </a:blip>
          <a:stretch>
            <a:fillRect/>
          </a:stretch>
        </p:blipFill>
        <p:spPr>
          <a:xfrm>
            <a:off x="399248" y="564619"/>
            <a:ext cx="4733698" cy="5777525"/>
          </a:xfrm>
          <a:prstGeom prst="rect">
            <a:avLst/>
          </a:prstGeom>
          <a:noFill/>
          <a:ln>
            <a:noFill/>
          </a:ln>
        </p:spPr>
      </p:pic>
      <p:sp>
        <p:nvSpPr>
          <p:cNvPr id="476" name="Shape 476"/>
          <p:cNvSpPr txBox="1"/>
          <p:nvPr/>
        </p:nvSpPr>
        <p:spPr>
          <a:xfrm>
            <a:off x="5356425" y="449250"/>
            <a:ext cx="6375899" cy="5969099"/>
          </a:xfrm>
          <a:prstGeom prst="rect">
            <a:avLst/>
          </a:prstGeom>
          <a:noFill/>
          <a:ln>
            <a:noFill/>
          </a:ln>
        </p:spPr>
        <p:txBody>
          <a:bodyPr lIns="91425" tIns="91425" rIns="91425" bIns="91425" anchor="ctr" anchorCtr="0">
            <a:noAutofit/>
          </a:bodyPr>
          <a:lstStyle/>
          <a:p>
            <a:pPr lvl="0" rtl="0">
              <a:spcBef>
                <a:spcPts val="0"/>
              </a:spcBef>
              <a:buNone/>
            </a:pPr>
            <a:r>
              <a:rPr lang="en-US" sz="3000" u="sng">
                <a:solidFill>
                  <a:srgbClr val="434343"/>
                </a:solidFill>
                <a:latin typeface="Garamond"/>
                <a:ea typeface="Garamond"/>
                <a:cs typeface="Garamond"/>
                <a:sym typeface="Garamond"/>
              </a:rPr>
              <a:t>Circle 9</a:t>
            </a:r>
            <a:r>
              <a:rPr lang="en-US" sz="3000">
                <a:solidFill>
                  <a:srgbClr val="434343"/>
                </a:solidFill>
                <a:latin typeface="Garamond"/>
                <a:ea typeface="Garamond"/>
                <a:cs typeface="Garamond"/>
                <a:sym typeface="Garamond"/>
              </a:rPr>
              <a:t>: Crystalline Sphere, Primum Mobile (“first mover” - previous spheres </a:t>
            </a:r>
          </a:p>
          <a:p>
            <a:pPr lvl="0" indent="457200" rtl="0">
              <a:spcBef>
                <a:spcPts val="0"/>
              </a:spcBef>
              <a:buNone/>
            </a:pPr>
            <a:r>
              <a:rPr lang="en-US" sz="3000">
                <a:solidFill>
                  <a:srgbClr val="434343"/>
                </a:solidFill>
                <a:latin typeface="Garamond"/>
                <a:ea typeface="Garamond"/>
                <a:cs typeface="Garamond"/>
                <a:sym typeface="Garamond"/>
              </a:rPr>
              <a:t>moved by God)</a:t>
            </a:r>
          </a:p>
          <a:p>
            <a:pPr lvl="0" rtl="0">
              <a:spcBef>
                <a:spcPts val="0"/>
              </a:spcBef>
              <a:buNone/>
            </a:pPr>
            <a:r>
              <a:rPr lang="en-US" sz="3000">
                <a:solidFill>
                  <a:srgbClr val="434343"/>
                </a:solidFill>
                <a:latin typeface="Garamond"/>
                <a:ea typeface="Garamond"/>
                <a:cs typeface="Garamond"/>
                <a:sym typeface="Garamond"/>
              </a:rPr>
              <a:t>	Nine rings of angels</a:t>
            </a:r>
          </a:p>
          <a:p>
            <a:pPr lvl="0" rtl="0">
              <a:spcBef>
                <a:spcPts val="0"/>
              </a:spcBef>
              <a:buNone/>
            </a:pPr>
            <a:r>
              <a:rPr lang="en-US" sz="3000" u="sng">
                <a:solidFill>
                  <a:srgbClr val="434343"/>
                </a:solidFill>
                <a:latin typeface="Garamond"/>
                <a:ea typeface="Garamond"/>
                <a:cs typeface="Garamond"/>
                <a:sym typeface="Garamond"/>
              </a:rPr>
              <a:t>Empyrean</a:t>
            </a:r>
            <a:r>
              <a:rPr lang="en-US" sz="3000">
                <a:solidFill>
                  <a:srgbClr val="434343"/>
                </a:solidFill>
                <a:latin typeface="Garamond"/>
                <a:ea typeface="Garamond"/>
                <a:cs typeface="Garamond"/>
                <a:sym typeface="Garamond"/>
              </a:rPr>
              <a:t>: God’s location</a:t>
            </a:r>
          </a:p>
          <a:p>
            <a:pPr lvl="0" rtl="0">
              <a:spcBef>
                <a:spcPts val="0"/>
              </a:spcBef>
              <a:buNone/>
            </a:pPr>
            <a:r>
              <a:rPr lang="en-US" sz="3000">
                <a:solidFill>
                  <a:srgbClr val="434343"/>
                </a:solidFill>
                <a:latin typeface="Garamond"/>
                <a:ea typeface="Garamond"/>
                <a:cs typeface="Garamond"/>
                <a:sym typeface="Garamond"/>
              </a:rPr>
              <a:t>	The rose of the faithful: Dante sees all the aforementioned spirits and angels residing within; apparition of God as three layered circles (representing the Trinity); angels fly around the white rose “like a troop of bees”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961921" y="236621"/>
            <a:ext cx="10353899" cy="810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latin typeface="Garamond"/>
                <a:ea typeface="Garamond"/>
                <a:cs typeface="Garamond"/>
                <a:sym typeface="Garamond"/>
              </a:rPr>
              <a:t>CANTO 3: THE VESTIBULE OF HELL</a:t>
            </a:r>
          </a:p>
        </p:txBody>
      </p:sp>
      <p:sp>
        <p:nvSpPr>
          <p:cNvPr id="261" name="Shape 261"/>
          <p:cNvSpPr txBox="1">
            <a:spLocks noGrp="1"/>
          </p:cNvSpPr>
          <p:nvPr>
            <p:ph type="body" idx="1"/>
          </p:nvPr>
        </p:nvSpPr>
        <p:spPr>
          <a:xfrm>
            <a:off x="473325" y="1034725"/>
            <a:ext cx="5650799" cy="53820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buClr>
                <a:srgbClr val="000000"/>
              </a:buClr>
              <a:buSzPct val="97368"/>
              <a:buFont typeface="Garamond"/>
              <a:buChar char="•"/>
            </a:pPr>
            <a:r>
              <a:rPr lang="en-US" sz="1850" b="0" i="0" u="none" strike="noStrike" cap="none" baseline="0">
                <a:latin typeface="Garamond"/>
                <a:ea typeface="Garamond"/>
                <a:cs typeface="Garamond"/>
                <a:sym typeface="Garamond"/>
              </a:rPr>
              <a:t>The Opportunists</a:t>
            </a:r>
          </a:p>
          <a:p>
            <a:pPr marL="685800" marR="0" lvl="1" indent="-228600"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“Neither for good nor evil but only for themselves”</a:t>
            </a:r>
          </a:p>
          <a:p>
            <a:pPr marL="685800" marR="0" lvl="1" indent="-228600"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Uncommitted one way or another; never chose sides in Rebellion of Angels</a:t>
            </a:r>
          </a:p>
          <a:p>
            <a:pPr marL="685800" marR="0" lvl="1" indent="-228600"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Reside on shores of Acheron (not in Hell or outside of it)</a:t>
            </a:r>
          </a:p>
          <a:p>
            <a:pPr marL="685800" marR="0" lvl="1" indent="-228600"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Punishment: </a:t>
            </a:r>
          </a:p>
          <a:p>
            <a:pPr marL="1143000" marR="0" lvl="2" indent="-228600" algn="l" rtl="0">
              <a:lnSpc>
                <a:spcPct val="100000"/>
              </a:lnSpc>
              <a:spcBef>
                <a:spcPts val="500"/>
              </a:spcBef>
              <a:buClr>
                <a:srgbClr val="000000"/>
              </a:buClr>
              <a:buSzPct val="100000"/>
              <a:buFont typeface="Garamond"/>
              <a:buChar char="•"/>
            </a:pPr>
            <a:r>
              <a:rPr lang="en-US" sz="1500" b="0" i="0" u="none" strike="noStrike" cap="none" baseline="0">
                <a:latin typeface="Garamond"/>
                <a:ea typeface="Garamond"/>
                <a:cs typeface="Garamond"/>
                <a:sym typeface="Garamond"/>
              </a:rPr>
              <a:t>race around chasing a banner that flows through dirty air</a:t>
            </a:r>
          </a:p>
          <a:p>
            <a:pPr marL="1143000" marR="0" lvl="2" indent="-228600" algn="l" rtl="0">
              <a:lnSpc>
                <a:spcPct val="100000"/>
              </a:lnSpc>
              <a:spcBef>
                <a:spcPts val="500"/>
              </a:spcBef>
              <a:buClr>
                <a:srgbClr val="000000"/>
              </a:buClr>
              <a:buSzPct val="100000"/>
              <a:buFont typeface="Garamond"/>
              <a:buChar char="•"/>
            </a:pPr>
            <a:r>
              <a:rPr lang="en-US" sz="1500" b="0" i="0" u="none" strike="noStrike" cap="none" baseline="0">
                <a:latin typeface="Garamond"/>
                <a:ea typeface="Garamond"/>
                <a:cs typeface="Garamond"/>
                <a:sym typeface="Garamond"/>
              </a:rPr>
              <a:t>chased by wasps and hornets that sting them constantly and draw blood and puss</a:t>
            </a:r>
          </a:p>
          <a:p>
            <a:pPr marL="1143000" marR="0" lvl="2" indent="-228600" algn="l" rtl="0">
              <a:lnSpc>
                <a:spcPct val="100000"/>
              </a:lnSpc>
              <a:spcBef>
                <a:spcPts val="500"/>
              </a:spcBef>
              <a:buClr>
                <a:srgbClr val="000000"/>
              </a:buClr>
              <a:buSzPct val="100000"/>
              <a:buFont typeface="Garamond"/>
              <a:buChar char="•"/>
            </a:pPr>
            <a:r>
              <a:rPr lang="en-US" sz="1500" b="0" i="0" u="none" strike="noStrike" cap="none" baseline="0">
                <a:latin typeface="Garamond"/>
                <a:ea typeface="Garamond"/>
                <a:cs typeface="Garamond"/>
                <a:sym typeface="Garamond"/>
              </a:rPr>
              <a:t>worms and maggots feast on sores</a:t>
            </a:r>
          </a:p>
          <a:p>
            <a:pPr marL="685800" marR="0" lvl="1" indent="-228600" algn="l" rtl="0">
              <a:lnSpc>
                <a:spcPct val="100000"/>
              </a:lnSpc>
              <a:spcBef>
                <a:spcPts val="500"/>
              </a:spcBef>
              <a:buClr>
                <a:srgbClr val="000000"/>
              </a:buClr>
              <a:buSzPct val="97058"/>
              <a:buFont typeface="Garamond"/>
              <a:buChar char="•"/>
            </a:pPr>
            <a:r>
              <a:rPr lang="en-US" sz="1650">
                <a:latin typeface="Garamond"/>
                <a:ea typeface="Garamond"/>
                <a:cs typeface="Garamond"/>
                <a:sym typeface="Garamond"/>
              </a:rPr>
              <a:t>Contrapasso:</a:t>
            </a:r>
          </a:p>
          <a:p>
            <a:pPr marL="1143000" marR="0" lvl="2" indent="-231775"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Took no sides so no real consistent location</a:t>
            </a:r>
          </a:p>
          <a:p>
            <a:pPr marL="1143000" marR="0" lvl="2" indent="-231775"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Always changing direction (chasing banner)</a:t>
            </a:r>
          </a:p>
          <a:p>
            <a:pPr marL="1143000" marR="0" lvl="2" indent="-231775"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Choose no lighted path so mu</a:t>
            </a:r>
            <a:r>
              <a:rPr lang="en-US" sz="1650">
                <a:latin typeface="Garamond"/>
                <a:ea typeface="Garamond"/>
                <a:cs typeface="Garamond"/>
                <a:sym typeface="Garamond"/>
              </a:rPr>
              <a:t>st</a:t>
            </a:r>
            <a:r>
              <a:rPr lang="en-US" sz="1650" b="0" i="0" u="none" strike="noStrike" cap="none" baseline="0">
                <a:latin typeface="Garamond"/>
                <a:ea typeface="Garamond"/>
                <a:cs typeface="Garamond"/>
                <a:sym typeface="Garamond"/>
              </a:rPr>
              <a:t> run around in dark</a:t>
            </a:r>
          </a:p>
          <a:p>
            <a:pPr marL="1143000" marR="0" lvl="2" indent="-231775"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Stinging bugs mirror guilty conscience</a:t>
            </a:r>
          </a:p>
          <a:p>
            <a:pPr marL="1143000" marR="0" lvl="2" indent="-231775"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Moral filth = physical filth</a:t>
            </a:r>
          </a:p>
          <a:p>
            <a:pPr marL="685800" marR="0" lvl="1" indent="-228600" algn="l" rtl="0">
              <a:lnSpc>
                <a:spcPct val="100000"/>
              </a:lnSpc>
              <a:spcBef>
                <a:spcPts val="500"/>
              </a:spcBef>
              <a:buClr>
                <a:srgbClr val="000000"/>
              </a:buClr>
              <a:buSzPct val="97058"/>
              <a:buFont typeface="Garamond"/>
              <a:buChar char="•"/>
            </a:pPr>
            <a:r>
              <a:rPr lang="en-US" sz="1650" b="0" i="0" u="none" strike="noStrike" cap="none" baseline="0">
                <a:latin typeface="Garamond"/>
                <a:ea typeface="Garamond"/>
                <a:cs typeface="Garamond"/>
                <a:sym typeface="Garamond"/>
              </a:rPr>
              <a:t>New souls gathered by Charon</a:t>
            </a:r>
          </a:p>
        </p:txBody>
      </p:sp>
      <p:graphicFrame>
        <p:nvGraphicFramePr>
          <p:cNvPr id="262" name="Shape 262"/>
          <p:cNvGraphicFramePr/>
          <p:nvPr/>
        </p:nvGraphicFramePr>
        <p:xfrm>
          <a:off x="6124125" y="1334650"/>
          <a:ext cx="5506375" cy="4909790"/>
        </p:xfrm>
        <a:graphic>
          <a:graphicData uri="http://schemas.openxmlformats.org/drawingml/2006/table">
            <a:tbl>
              <a:tblPr>
                <a:noFill/>
                <a:tableStyleId>{7EB7B165-4440-4779-9864-FE8ED2DDC3FA}</a:tableStyleId>
              </a:tblPr>
              <a:tblGrid>
                <a:gridCol w="5506375"/>
              </a:tblGrid>
              <a:tr h="381000">
                <a:tc>
                  <a:txBody>
                    <a:bodyPr/>
                    <a:lstStyle/>
                    <a:p>
                      <a:pPr lvl="0" algn="ctr" rtl="0">
                        <a:spcBef>
                          <a:spcPts val="0"/>
                        </a:spcBef>
                        <a:buClr>
                          <a:schemeClr val="dk1"/>
                        </a:buClr>
                        <a:buSzPct val="57894"/>
                        <a:buFont typeface="Arial"/>
                        <a:buNone/>
                      </a:pPr>
                      <a:r>
                        <a:rPr lang="en-US" sz="1850">
                          <a:latin typeface="Garamond"/>
                          <a:ea typeface="Garamond"/>
                          <a:cs typeface="Garamond"/>
                          <a:sym typeface="Garamond"/>
                        </a:rPr>
                        <a:t>Inscription:</a:t>
                      </a:r>
                    </a:p>
                    <a:p>
                      <a:pPr marL="228600" lvl="0" algn="ctr" rtl="0">
                        <a:spcBef>
                          <a:spcPts val="1000"/>
                        </a:spcBef>
                        <a:buClr>
                          <a:schemeClr val="lt1"/>
                        </a:buClr>
                        <a:buSzPct val="25000"/>
                        <a:buFont typeface="Arial"/>
                        <a:buNone/>
                      </a:pPr>
                      <a:r>
                        <a:rPr lang="en-US" sz="1550">
                          <a:latin typeface="Garamond"/>
                          <a:ea typeface="Garamond"/>
                          <a:cs typeface="Garamond"/>
                          <a:sym typeface="Garamond"/>
                        </a:rPr>
                        <a:t>“I AM THE WAY INTO THE CITY OF WOE.</a:t>
                      </a:r>
                    </a:p>
                    <a:p>
                      <a:pPr marL="228600" lvl="0" algn="ctr" rtl="0">
                        <a:spcBef>
                          <a:spcPts val="1000"/>
                        </a:spcBef>
                        <a:buClr>
                          <a:schemeClr val="lt1"/>
                        </a:buClr>
                        <a:buSzPct val="25000"/>
                        <a:buFont typeface="Arial"/>
                        <a:buNone/>
                      </a:pPr>
                      <a:r>
                        <a:rPr lang="en-US" sz="1550">
                          <a:latin typeface="Garamond"/>
                          <a:ea typeface="Garamond"/>
                          <a:cs typeface="Garamond"/>
                          <a:sym typeface="Garamond"/>
                        </a:rPr>
                        <a:t>I AM THE WAY TO A FORSAKEN PEOPLE.</a:t>
                      </a:r>
                    </a:p>
                    <a:p>
                      <a:pPr marL="228600" lvl="0" algn="ctr" rtl="0">
                        <a:spcBef>
                          <a:spcPts val="1000"/>
                        </a:spcBef>
                        <a:buClr>
                          <a:schemeClr val="lt1"/>
                        </a:buClr>
                        <a:buSzPct val="25000"/>
                        <a:buFont typeface="Arial"/>
                        <a:buNone/>
                      </a:pPr>
                      <a:r>
                        <a:rPr lang="en-US" sz="1550">
                          <a:latin typeface="Garamond"/>
                          <a:ea typeface="Garamond"/>
                          <a:cs typeface="Garamond"/>
                          <a:sym typeface="Garamond"/>
                        </a:rPr>
                        <a:t>I AM THE WAY INTO ETERNAL SORROW.</a:t>
                      </a:r>
                    </a:p>
                    <a:p>
                      <a:pPr marL="228600" lvl="0" algn="ctr" rtl="0">
                        <a:spcBef>
                          <a:spcPts val="1000"/>
                        </a:spcBef>
                        <a:buClr>
                          <a:schemeClr val="lt1"/>
                        </a:buClr>
                        <a:buFont typeface="Arial"/>
                        <a:buNone/>
                      </a:pPr>
                      <a:endParaRPr sz="1550">
                        <a:latin typeface="Garamond"/>
                        <a:ea typeface="Garamond"/>
                        <a:cs typeface="Garamond"/>
                        <a:sym typeface="Garamond"/>
                      </a:endParaRPr>
                    </a:p>
                    <a:p>
                      <a:pPr marL="228600" lvl="0" algn="ctr" rtl="0">
                        <a:spcBef>
                          <a:spcPts val="1000"/>
                        </a:spcBef>
                        <a:buClr>
                          <a:schemeClr val="lt1"/>
                        </a:buClr>
                        <a:buSzPct val="25000"/>
                        <a:buFont typeface="Arial"/>
                        <a:buNone/>
                      </a:pPr>
                      <a:r>
                        <a:rPr lang="en-US" sz="1550">
                          <a:latin typeface="Garamond"/>
                          <a:ea typeface="Garamond"/>
                          <a:cs typeface="Garamond"/>
                          <a:sym typeface="Garamond"/>
                        </a:rPr>
                        <a:t>SACRED JUSTICE MOVED MY ARCHITECT.</a:t>
                      </a:r>
                    </a:p>
                    <a:p>
                      <a:pPr marL="228600" lvl="0" algn="ctr" rtl="0">
                        <a:spcBef>
                          <a:spcPts val="1000"/>
                        </a:spcBef>
                        <a:buClr>
                          <a:schemeClr val="lt1"/>
                        </a:buClr>
                        <a:buSzPct val="25000"/>
                        <a:buFont typeface="Arial"/>
                        <a:buNone/>
                      </a:pPr>
                      <a:r>
                        <a:rPr lang="en-US" sz="1550">
                          <a:latin typeface="Garamond"/>
                          <a:ea typeface="Garamond"/>
                          <a:cs typeface="Garamond"/>
                          <a:sym typeface="Garamond"/>
                        </a:rPr>
                        <a:t>I WAS RAISED HERE BY DIVINE OMNIPOTENCE,</a:t>
                      </a:r>
                    </a:p>
                    <a:p>
                      <a:pPr marL="228600" lvl="0" algn="ctr" rtl="0">
                        <a:spcBef>
                          <a:spcPts val="1000"/>
                        </a:spcBef>
                        <a:buClr>
                          <a:schemeClr val="lt1"/>
                        </a:buClr>
                        <a:buSzPct val="25000"/>
                        <a:buFont typeface="Arial"/>
                        <a:buNone/>
                      </a:pPr>
                      <a:r>
                        <a:rPr lang="en-US" sz="1550">
                          <a:latin typeface="Garamond"/>
                          <a:ea typeface="Garamond"/>
                          <a:cs typeface="Garamond"/>
                          <a:sym typeface="Garamond"/>
                        </a:rPr>
                        <a:t>PRIMORDIAL LOVE AND ULTIMATE INTELLECT.</a:t>
                      </a:r>
                    </a:p>
                    <a:p>
                      <a:pPr marL="228600" lvl="0" algn="ctr" rtl="0">
                        <a:spcBef>
                          <a:spcPts val="1000"/>
                        </a:spcBef>
                        <a:buClr>
                          <a:schemeClr val="lt1"/>
                        </a:buClr>
                        <a:buFont typeface="Arial"/>
                        <a:buNone/>
                      </a:pPr>
                      <a:endParaRPr sz="1550">
                        <a:latin typeface="Garamond"/>
                        <a:ea typeface="Garamond"/>
                        <a:cs typeface="Garamond"/>
                        <a:sym typeface="Garamond"/>
                      </a:endParaRPr>
                    </a:p>
                    <a:p>
                      <a:pPr marL="228600" lvl="0" algn="ctr" rtl="0">
                        <a:spcBef>
                          <a:spcPts val="1000"/>
                        </a:spcBef>
                        <a:buClr>
                          <a:schemeClr val="lt1"/>
                        </a:buClr>
                        <a:buSzPct val="25000"/>
                        <a:buFont typeface="Arial"/>
                        <a:buNone/>
                      </a:pPr>
                      <a:r>
                        <a:rPr lang="en-US" sz="1550">
                          <a:latin typeface="Garamond"/>
                          <a:ea typeface="Garamond"/>
                          <a:cs typeface="Garamond"/>
                          <a:sym typeface="Garamond"/>
                        </a:rPr>
                        <a:t>ONLY THOSE ELEMENTS TIME CANNOT WEAR</a:t>
                      </a:r>
                    </a:p>
                    <a:p>
                      <a:pPr marL="228600" lvl="0" algn="ctr" rtl="0">
                        <a:spcBef>
                          <a:spcPts val="1000"/>
                        </a:spcBef>
                        <a:buClr>
                          <a:schemeClr val="lt1"/>
                        </a:buClr>
                        <a:buSzPct val="25000"/>
                        <a:buFont typeface="Arial"/>
                        <a:buNone/>
                      </a:pPr>
                      <a:r>
                        <a:rPr lang="en-US" sz="1550">
                          <a:latin typeface="Garamond"/>
                          <a:ea typeface="Garamond"/>
                          <a:cs typeface="Garamond"/>
                          <a:sym typeface="Garamond"/>
                        </a:rPr>
                        <a:t>WERE MADE BEFORE ME, AND BEYOND TIME I STAND.</a:t>
                      </a:r>
                    </a:p>
                    <a:p>
                      <a:pPr marL="228600" lvl="0" algn="ctr" rtl="0">
                        <a:spcBef>
                          <a:spcPts val="1000"/>
                        </a:spcBef>
                        <a:buClr>
                          <a:schemeClr val="lt1"/>
                        </a:buClr>
                        <a:buSzPct val="25000"/>
                        <a:buFont typeface="Arial"/>
                        <a:buNone/>
                      </a:pPr>
                      <a:r>
                        <a:rPr lang="en-US" sz="1550">
                          <a:latin typeface="Garamond"/>
                          <a:ea typeface="Garamond"/>
                          <a:cs typeface="Garamond"/>
                          <a:sym typeface="Garamond"/>
                        </a:rPr>
                        <a:t>ABANDON ALL HOPE YE WHO ENTER HERE.”</a:t>
                      </a:r>
                    </a:p>
                    <a:p>
                      <a:pPr lvl="0" algn="ctr" rtl="0">
                        <a:spcBef>
                          <a:spcPts val="0"/>
                        </a:spcBef>
                        <a:buNone/>
                      </a:pPr>
                      <a:endParaRPr/>
                    </a:p>
                  </a:txBody>
                  <a:tcPr marL="91425" marR="91425" marT="91425" marB="91425"/>
                </a:tc>
              </a:tr>
            </a:tbl>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p:nvPr/>
        </p:nvSpPr>
        <p:spPr>
          <a:xfrm>
            <a:off x="701634" y="851063"/>
            <a:ext cx="36339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One: Limbo</a:t>
            </a:r>
          </a:p>
        </p:txBody>
      </p:sp>
      <p:pic>
        <p:nvPicPr>
          <p:cNvPr id="268" name="Shape 268"/>
          <p:cNvPicPr preferRelativeResize="0"/>
          <p:nvPr/>
        </p:nvPicPr>
        <p:blipFill rotWithShape="1">
          <a:blip r:embed="rId3">
            <a:alphaModFix/>
          </a:blip>
          <a:srcRect/>
          <a:stretch/>
        </p:blipFill>
        <p:spPr>
          <a:xfrm>
            <a:off x="4871851" y="73448"/>
            <a:ext cx="5468700" cy="6678600"/>
          </a:xfrm>
          <a:prstGeom prst="rect">
            <a:avLst/>
          </a:prstGeom>
          <a:noFill/>
          <a:ln>
            <a:noFill/>
          </a:ln>
        </p:spPr>
      </p:pic>
      <p:sp>
        <p:nvSpPr>
          <p:cNvPr id="269" name="Shape 269"/>
          <p:cNvSpPr/>
          <p:nvPr/>
        </p:nvSpPr>
        <p:spPr>
          <a:xfrm>
            <a:off x="701635" y="1655020"/>
            <a:ext cx="37941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Inhabitants: non-Christians and unbaptized pagans </a:t>
            </a:r>
          </a:p>
        </p:txBody>
      </p:sp>
      <p:sp>
        <p:nvSpPr>
          <p:cNvPr id="270" name="Shape 270"/>
          <p:cNvSpPr/>
          <p:nvPr/>
        </p:nvSpPr>
        <p:spPr>
          <a:xfrm>
            <a:off x="701634" y="3377931"/>
            <a:ext cx="37941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Punishment: eternity in an inferior form of Heaven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675600" y="320634"/>
            <a:ext cx="5054700" cy="6252300"/>
          </a:xfrm>
          <a:prstGeom prst="rect">
            <a:avLst/>
          </a:prstGeom>
          <a:noFill/>
          <a:ln>
            <a:noFill/>
          </a:ln>
        </p:spPr>
      </p:pic>
      <p:sp>
        <p:nvSpPr>
          <p:cNvPr id="276" name="Shape 276"/>
          <p:cNvSpPr txBox="1"/>
          <p:nvPr/>
        </p:nvSpPr>
        <p:spPr>
          <a:xfrm>
            <a:off x="6436425" y="884709"/>
            <a:ext cx="37230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Two: Lust</a:t>
            </a:r>
          </a:p>
        </p:txBody>
      </p:sp>
      <p:sp>
        <p:nvSpPr>
          <p:cNvPr id="277" name="Shape 277"/>
          <p:cNvSpPr/>
          <p:nvPr/>
        </p:nvSpPr>
        <p:spPr>
          <a:xfrm>
            <a:off x="5987375" y="3303696"/>
            <a:ext cx="5644500" cy="1219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Punishment: blown violently back and forth by strong winds, preventing them </a:t>
            </a:r>
            <a:r>
              <a:rPr lang="en-US" sz="3000">
                <a:latin typeface="Garamond"/>
                <a:ea typeface="Garamond"/>
                <a:cs typeface="Garamond"/>
                <a:sym typeface="Garamond"/>
              </a:rPr>
              <a:t>from </a:t>
            </a:r>
            <a:r>
              <a:rPr lang="en-US" sz="3000" b="0" i="0" u="none" strike="noStrike" cap="none" baseline="0">
                <a:latin typeface="Garamond"/>
                <a:ea typeface="Garamond"/>
                <a:cs typeface="Garamond"/>
                <a:sym typeface="Garamond"/>
              </a:rPr>
              <a:t>finding peace and rest</a:t>
            </a:r>
          </a:p>
        </p:txBody>
      </p:sp>
      <p:sp>
        <p:nvSpPr>
          <p:cNvPr id="278" name="Shape 278"/>
          <p:cNvSpPr/>
          <p:nvPr/>
        </p:nvSpPr>
        <p:spPr>
          <a:xfrm>
            <a:off x="5987375" y="2201915"/>
            <a:ext cx="4742100" cy="879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Inhabitants: those ruled by physical desire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1163780" y="605639"/>
            <a:ext cx="5195399"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Three: Gluttony</a:t>
            </a:r>
          </a:p>
        </p:txBody>
      </p:sp>
      <p:sp>
        <p:nvSpPr>
          <p:cNvPr id="290" name="Shape 290"/>
          <p:cNvSpPr/>
          <p:nvPr/>
        </p:nvSpPr>
        <p:spPr>
          <a:xfrm>
            <a:off x="714741" y="3024641"/>
            <a:ext cx="56445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Punishment: forced to lie in a vile slush that is produced by never-ending icy rain</a:t>
            </a:r>
          </a:p>
        </p:txBody>
      </p:sp>
      <p:sp>
        <p:nvSpPr>
          <p:cNvPr id="291" name="Shape 291"/>
          <p:cNvSpPr/>
          <p:nvPr/>
        </p:nvSpPr>
        <p:spPr>
          <a:xfrm>
            <a:off x="714741" y="1922861"/>
            <a:ext cx="5503499"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Inhabitants: excessive indulgers (eating/drinking)</a:t>
            </a:r>
          </a:p>
        </p:txBody>
      </p:sp>
      <p:pic>
        <p:nvPicPr>
          <p:cNvPr id="292" name="Shape 292"/>
          <p:cNvPicPr preferRelativeResize="0"/>
          <p:nvPr/>
        </p:nvPicPr>
        <p:blipFill rotWithShape="1">
          <a:blip r:embed="rId3">
            <a:alphaModFix/>
          </a:blip>
          <a:srcRect/>
          <a:stretch/>
        </p:blipFill>
        <p:spPr>
          <a:xfrm>
            <a:off x="6436094" y="95003"/>
            <a:ext cx="5195699" cy="66803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605641" y="285006"/>
            <a:ext cx="5195399"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Four: Greed</a:t>
            </a:r>
          </a:p>
        </p:txBody>
      </p:sp>
      <p:sp>
        <p:nvSpPr>
          <p:cNvPr id="298" name="Shape 298"/>
          <p:cNvSpPr/>
          <p:nvPr/>
        </p:nvSpPr>
        <p:spPr>
          <a:xfrm>
            <a:off x="6738500" y="540275"/>
            <a:ext cx="5195399" cy="92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Punishment: the two groups joust, using great weights which they push with their chests</a:t>
            </a:r>
          </a:p>
        </p:txBody>
      </p:sp>
      <p:sp>
        <p:nvSpPr>
          <p:cNvPr id="299" name="Shape 299"/>
          <p:cNvSpPr/>
          <p:nvPr/>
        </p:nvSpPr>
        <p:spPr>
          <a:xfrm>
            <a:off x="440575" y="831275"/>
            <a:ext cx="64341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Inhabitants: those who hoarded possessions and those who lavishly spent</a:t>
            </a:r>
          </a:p>
        </p:txBody>
      </p:sp>
      <p:pic>
        <p:nvPicPr>
          <p:cNvPr id="300" name="Shape 300"/>
          <p:cNvPicPr preferRelativeResize="0"/>
          <p:nvPr/>
        </p:nvPicPr>
        <p:blipFill rotWithShape="1">
          <a:blip r:embed="rId3">
            <a:alphaModFix/>
          </a:blip>
          <a:srcRect/>
          <a:stretch/>
        </p:blipFill>
        <p:spPr>
          <a:xfrm>
            <a:off x="833215" y="2032658"/>
            <a:ext cx="10478100" cy="45191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Shape 305"/>
          <p:cNvPicPr preferRelativeResize="0"/>
          <p:nvPr/>
        </p:nvPicPr>
        <p:blipFill rotWithShape="1">
          <a:blip r:embed="rId3">
            <a:alphaModFix/>
          </a:blip>
          <a:srcRect/>
          <a:stretch/>
        </p:blipFill>
        <p:spPr>
          <a:xfrm>
            <a:off x="4120337" y="539500"/>
            <a:ext cx="7576799" cy="5677200"/>
          </a:xfrm>
          <a:prstGeom prst="rect">
            <a:avLst/>
          </a:prstGeom>
          <a:noFill/>
          <a:ln>
            <a:noFill/>
          </a:ln>
        </p:spPr>
      </p:pic>
      <p:sp>
        <p:nvSpPr>
          <p:cNvPr id="306" name="Shape 306"/>
          <p:cNvSpPr txBox="1"/>
          <p:nvPr/>
        </p:nvSpPr>
        <p:spPr>
          <a:xfrm>
            <a:off x="540755" y="1036122"/>
            <a:ext cx="39068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Five: Wrath</a:t>
            </a:r>
          </a:p>
        </p:txBody>
      </p:sp>
      <p:sp>
        <p:nvSpPr>
          <p:cNvPr id="307" name="Shape 307"/>
          <p:cNvSpPr/>
          <p:nvPr/>
        </p:nvSpPr>
        <p:spPr>
          <a:xfrm>
            <a:off x="474024" y="2122175"/>
            <a:ext cx="3749099"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Inhabitants: the angry and sullen</a:t>
            </a:r>
          </a:p>
        </p:txBody>
      </p:sp>
      <p:sp>
        <p:nvSpPr>
          <p:cNvPr id="308" name="Shape 308"/>
          <p:cNvSpPr/>
          <p:nvPr/>
        </p:nvSpPr>
        <p:spPr>
          <a:xfrm>
            <a:off x="474024" y="3587748"/>
            <a:ext cx="3749099" cy="1200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Punishment: the wrathful fight each other on the surface of the river Styx and the sullen gurgle beneath the surface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6382989" y="486887"/>
            <a:ext cx="39068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a:latin typeface="Garamond"/>
                <a:ea typeface="Garamond"/>
                <a:cs typeface="Garamond"/>
                <a:sym typeface="Garamond"/>
              </a:rPr>
              <a:t>Circle Six: Heresy</a:t>
            </a:r>
          </a:p>
        </p:txBody>
      </p:sp>
      <p:sp>
        <p:nvSpPr>
          <p:cNvPr id="314" name="Shape 314"/>
          <p:cNvSpPr/>
          <p:nvPr/>
        </p:nvSpPr>
        <p:spPr>
          <a:xfrm>
            <a:off x="6961897" y="1568000"/>
            <a:ext cx="46823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Inhabitants: those who doubted or denied the Christian faith</a:t>
            </a:r>
          </a:p>
        </p:txBody>
      </p:sp>
      <p:sp>
        <p:nvSpPr>
          <p:cNvPr id="315" name="Shape 315"/>
          <p:cNvSpPr/>
          <p:nvPr/>
        </p:nvSpPr>
        <p:spPr>
          <a:xfrm>
            <a:off x="7769432" y="3199827"/>
            <a:ext cx="38747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Garamond"/>
                <a:ea typeface="Garamond"/>
                <a:cs typeface="Garamond"/>
                <a:sym typeface="Garamond"/>
              </a:rPr>
              <a:t>Punishment: condemned to eternity in flaming tombs</a:t>
            </a:r>
          </a:p>
        </p:txBody>
      </p:sp>
      <p:pic>
        <p:nvPicPr>
          <p:cNvPr id="316" name="Shape 316"/>
          <p:cNvPicPr preferRelativeResize="0"/>
          <p:nvPr/>
        </p:nvPicPr>
        <p:blipFill rotWithShape="1">
          <a:blip r:embed="rId3">
            <a:alphaModFix/>
          </a:blip>
          <a:srcRect/>
          <a:stretch/>
        </p:blipFill>
        <p:spPr>
          <a:xfrm>
            <a:off x="794362" y="83833"/>
            <a:ext cx="4953300" cy="67458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1548</Words>
  <Application>Microsoft Office PowerPoint</Application>
  <PresentationFormat>Widescreen</PresentationFormat>
  <Paragraphs>192</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Garamond</vt:lpstr>
      <vt:lpstr>Calibri</vt:lpstr>
      <vt:lpstr>Domine</vt:lpstr>
      <vt:lpstr>Office Theme</vt:lpstr>
      <vt:lpstr>Savon</vt:lpstr>
      <vt:lpstr>INFERNO</vt:lpstr>
      <vt:lpstr>PowerPoint Presentation</vt:lpstr>
      <vt:lpstr>CANTO 3: THE VESTIBULE OF 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CANTO 34: COMPOUND FRAUD,  TREACHEROUS TO THEIR MASTERS, AND SATAN</vt:lpstr>
      <vt:lpstr>EXTENSION QUESTIONS:</vt:lpstr>
      <vt:lpstr>PURGATORIO</vt:lpstr>
      <vt:lpstr>PowerPoint Presentation</vt:lpstr>
      <vt:lpstr>PowerPoint Presentation</vt:lpstr>
      <vt:lpstr>PowerPoint Presentation</vt:lpstr>
      <vt:lpstr>PowerPoint Presentation</vt:lpstr>
      <vt:lpstr>PowerPoint Presentation</vt:lpstr>
      <vt:lpstr>PowerPoint Presentation</vt:lpstr>
      <vt:lpstr>PARADISO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Eleven</dc:title>
  <dc:creator>Nowacky, Patricia L.</dc:creator>
  <cp:lastModifiedBy>Stallsworth, Shawn M.</cp:lastModifiedBy>
  <cp:revision>2</cp:revision>
  <dcterms:modified xsi:type="dcterms:W3CDTF">2015-11-02T15:13:43Z</dcterms:modified>
</cp:coreProperties>
</file>