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62" r:id="rId3"/>
    <p:sldId id="263" r:id="rId4"/>
    <p:sldId id="261" r:id="rId5"/>
    <p:sldId id="257" r:id="rId6"/>
    <p:sldId id="258" r:id="rId7"/>
    <p:sldId id="259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46701-7301-4323-8831-04B213FEC70D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24571-ED97-497C-B495-2750AF9999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242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24571-ED97-497C-B495-2750AF99999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464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24571-ED97-497C-B495-2750AF99999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9265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CA96B3-2D10-4AE0-BE51-7575ED8A5CC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A1571C-B50B-4B36-B790-D0CD31CCB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CA96B3-2D10-4AE0-BE51-7575ED8A5CC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A1571C-B50B-4B36-B790-D0CD31CCB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CA96B3-2D10-4AE0-BE51-7575ED8A5CC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A1571C-B50B-4B36-B790-D0CD31CCB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CA96B3-2D10-4AE0-BE51-7575ED8A5CC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A1571C-B50B-4B36-B790-D0CD31CCB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CA96B3-2D10-4AE0-BE51-7575ED8A5CC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A1571C-B50B-4B36-B790-D0CD31CCB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CA96B3-2D10-4AE0-BE51-7575ED8A5CC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A1571C-B50B-4B36-B790-D0CD31CCB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CA96B3-2D10-4AE0-BE51-7575ED8A5CC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A1571C-B50B-4B36-B790-D0CD31CCB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CA96B3-2D10-4AE0-BE51-7575ED8A5CC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A1571C-B50B-4B36-B790-D0CD31CCB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CA96B3-2D10-4AE0-BE51-7575ED8A5CC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A1571C-B50B-4B36-B790-D0CD31CCB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0CA96B3-2D10-4AE0-BE51-7575ED8A5CC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A1571C-B50B-4B36-B790-D0CD31CCB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CA96B3-2D10-4AE0-BE51-7575ED8A5CC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A1571C-B50B-4B36-B790-D0CD31CCB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CA96B3-2D10-4AE0-BE51-7575ED8A5CC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FA1571C-B50B-4B36-B790-D0CD31CCB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Constructed Responses</a:t>
            </a:r>
            <a:br>
              <a:rPr lang="en-US" dirty="0" smtClean="0"/>
            </a:br>
            <a:r>
              <a:rPr lang="en-US" i="1" dirty="0" smtClean="0"/>
              <a:t>Moonrise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City night sky</a:t>
            </a:r>
            <a:b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gives itself to me again</a:t>
            </a:r>
            <a:b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when I have so little left to receive it.</a:t>
            </a:r>
            <a:b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 am dark, crumbling</a:t>
            </a:r>
            <a:b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you are rivers and trees away</a:t>
            </a:r>
            <a:b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searching your own night sky for a sign.</a:t>
            </a:r>
            <a:b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strong gates of your heart</a:t>
            </a:r>
            <a:b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are wide open to me always, but,</a:t>
            </a:r>
            <a:b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if only.</a:t>
            </a:r>
            <a:b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 I wait, as seasons before, decades before,</a:t>
            </a:r>
            <a:b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fathers and mothers before me still inside</a:t>
            </a:r>
            <a:b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watch and listen.</a:t>
            </a:r>
            <a:b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Suddenly,</a:t>
            </a:r>
            <a:b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bamboo, bones, fiber, fences,</a:t>
            </a:r>
            <a:b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water, glistening </a:t>
            </a:r>
            <a:r>
              <a:rPr lang="en-US" sz="28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koi</a:t>
            </a: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sz="2800" baseline="300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</a:t>
            </a: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 the tiny rooms,</a:t>
            </a:r>
            <a:b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paths and places I hold your memories</a:t>
            </a:r>
            <a:b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relax</a:t>
            </a:r>
            <a:b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audible, reverent wonder</a:t>
            </a:r>
            <a:b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 the fullness forming</a:t>
            </a:r>
            <a:b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this horizon’s edge.</a:t>
            </a:r>
            <a:b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baseline="300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</a:t>
            </a:r>
            <a:r>
              <a:rPr lang="en-US" sz="2800" b="1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koi</a:t>
            </a:r>
            <a:r>
              <a:rPr lang="en-US" sz="28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colorful fish that symbolize love and friendship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en-US" sz="3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Moonrise</a:t>
            </a:r>
            <a:br>
              <a:rPr lang="en-US" sz="3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by </a:t>
            </a:r>
            <a:r>
              <a:rPr lang="en-US" sz="2000" i="1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Jenette</a:t>
            </a:r>
            <a:r>
              <a:rPr lang="en-US" sz="20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Purcell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133600"/>
            <a:ext cx="7696200" cy="3873691"/>
          </a:xfrm>
        </p:spPr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3200" dirty="0" smtClean="0"/>
              <a:t>In </a:t>
            </a:r>
            <a:r>
              <a:rPr lang="en-US" sz="3200" i="1" dirty="0" smtClean="0"/>
              <a:t>Moonrise</a:t>
            </a:r>
            <a:r>
              <a:rPr lang="en-US" sz="3200" dirty="0" smtClean="0"/>
              <a:t>, identify a theme and explain how the theme is developed throughout the poem. Use evidence to support your response.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Constructed response question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382000" cy="499567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You are limited to 5 lines! There is </a:t>
            </a:r>
            <a:r>
              <a:rPr lang="en-US" b="1" u="sng" dirty="0" smtClean="0"/>
              <a:t>NO</a:t>
            </a:r>
            <a:r>
              <a:rPr lang="en-US" b="1" dirty="0" smtClean="0"/>
              <a:t> space for summaries!!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sentence ~ address/answer the question specifically (thesis statement)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sentence ~ a quote or paraphrase from the text that specifically supports your first sentence.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sentence ~ your analysis, explanation, elaboration or connection of 2</a:t>
            </a:r>
            <a:r>
              <a:rPr lang="en-US" baseline="30000" dirty="0" smtClean="0"/>
              <a:t>nd</a:t>
            </a:r>
            <a:r>
              <a:rPr lang="en-US" dirty="0" smtClean="0"/>
              <a:t> and 1</a:t>
            </a:r>
            <a:r>
              <a:rPr lang="en-US" baseline="30000" dirty="0" smtClean="0"/>
              <a:t>st</a:t>
            </a:r>
            <a:r>
              <a:rPr lang="en-US" dirty="0" smtClean="0"/>
              <a:t> sentence.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sentence ~ Closing statement, inference, or significance.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 to remember when answering constructed responses!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38400"/>
            <a:ext cx="8382000" cy="356889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dirty="0" smtClean="0"/>
              <a:t>Question</a:t>
            </a:r>
          </a:p>
          <a:p>
            <a:pPr marL="342900" lvl="1" indent="-342900">
              <a:buNone/>
            </a:pPr>
            <a:r>
              <a:rPr lang="en-US" sz="3200" dirty="0" smtClean="0"/>
              <a:t>In </a:t>
            </a:r>
            <a:r>
              <a:rPr lang="en-US" sz="3200" i="1" dirty="0" smtClean="0"/>
              <a:t>Moonrise</a:t>
            </a:r>
            <a:r>
              <a:rPr lang="en-US" sz="3200" dirty="0" smtClean="0"/>
              <a:t>, identify a theme and explain how the theme is developed throughout the poem.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Answer</a:t>
            </a:r>
            <a:endParaRPr lang="en-US" sz="3200" dirty="0"/>
          </a:p>
          <a:p>
            <a:pPr lvl="1"/>
            <a:r>
              <a:rPr lang="en-US" sz="3200" dirty="0" smtClean="0"/>
              <a:t>In </a:t>
            </a:r>
            <a:r>
              <a:rPr lang="en-US" sz="3200" i="1" dirty="0" smtClean="0"/>
              <a:t>Moonrise</a:t>
            </a:r>
            <a:r>
              <a:rPr lang="en-US" sz="3200" dirty="0" smtClean="0"/>
              <a:t>, the theme </a:t>
            </a:r>
            <a:r>
              <a:rPr lang="en-US" sz="3200" dirty="0" smtClean="0"/>
              <a:t>“</a:t>
            </a:r>
            <a:r>
              <a:rPr lang="en-US" sz="3200" dirty="0" smtClean="0"/>
              <a:t>love </a:t>
            </a:r>
            <a:r>
              <a:rPr lang="en-US" sz="3200" dirty="0" smtClean="0"/>
              <a:t>is </a:t>
            </a:r>
            <a:r>
              <a:rPr lang="en-US" sz="3200" dirty="0" smtClean="0"/>
              <a:t>complicated” </a:t>
            </a:r>
            <a:r>
              <a:rPr lang="en-US" sz="3200" dirty="0" smtClean="0"/>
              <a:t>develops through the changing mood.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 smtClean="0"/>
              <a:t>First sentence ~ Answer the question making sure to specifically identify any of the literary terms the question asks for, your thesis.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Question</a:t>
            </a:r>
          </a:p>
          <a:p>
            <a:pPr marL="342900" lvl="1" indent="-342900">
              <a:buNone/>
            </a:pPr>
            <a:r>
              <a:rPr lang="en-US" dirty="0" smtClean="0"/>
              <a:t>In </a:t>
            </a:r>
            <a:r>
              <a:rPr lang="en-US" i="1" dirty="0" smtClean="0"/>
              <a:t>Moonrise</a:t>
            </a:r>
            <a:r>
              <a:rPr lang="en-US" dirty="0" smtClean="0"/>
              <a:t>, identify a theme and explain how the theme is developed throughout the poem.</a:t>
            </a:r>
          </a:p>
          <a:p>
            <a:r>
              <a:rPr lang="en-US" dirty="0" smtClean="0"/>
              <a:t>Answer:</a:t>
            </a:r>
          </a:p>
          <a:p>
            <a:pPr lvl="1"/>
            <a:r>
              <a:rPr lang="en-US" dirty="0" smtClean="0"/>
              <a:t>When the speaker says, “…you are rivers and trees away…” she implies that separation has complicated their </a:t>
            </a:r>
            <a:r>
              <a:rPr lang="en-US" dirty="0" smtClean="0"/>
              <a:t>relationship, </a:t>
            </a:r>
            <a:r>
              <a:rPr lang="en-US" dirty="0" smtClean="0"/>
              <a:t>creating a mournful mood.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5541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Sentence 2 ~Use specific details and examples from the text to support your sentence 1.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7848600" cy="37212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Question</a:t>
            </a:r>
          </a:p>
          <a:p>
            <a:pPr marL="342900" lvl="1" indent="-342900">
              <a:buNone/>
            </a:pPr>
            <a:r>
              <a:rPr lang="en-US" dirty="0" smtClean="0"/>
              <a:t>In </a:t>
            </a:r>
            <a:r>
              <a:rPr lang="en-US" i="1" dirty="0" smtClean="0"/>
              <a:t>Moonrise</a:t>
            </a:r>
            <a:r>
              <a:rPr lang="en-US" dirty="0" smtClean="0"/>
              <a:t>, identify a theme and explain how the theme is developed throughout the poem.</a:t>
            </a:r>
          </a:p>
          <a:p>
            <a:endParaRPr lang="en-US" dirty="0" smtClean="0"/>
          </a:p>
          <a:p>
            <a:r>
              <a:rPr lang="en-US" dirty="0" smtClean="0"/>
              <a:t>Answer</a:t>
            </a:r>
          </a:p>
          <a:p>
            <a:pPr lvl="1"/>
            <a:r>
              <a:rPr lang="en-US" dirty="0" smtClean="0"/>
              <a:t>There is a shift in the mood when the speaker says, “Suddenly…” and is followed by a “reverent wonder”.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630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Sentence 3 Analyze, elaborate or connect the text to sentence 1…DO NOT SUMMARIZE!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Question</a:t>
            </a:r>
          </a:p>
          <a:p>
            <a:pPr marL="342900" lvl="1" indent="-342900">
              <a:buNone/>
            </a:pPr>
            <a:r>
              <a:rPr lang="en-US" dirty="0" smtClean="0"/>
              <a:t>In </a:t>
            </a:r>
            <a:r>
              <a:rPr lang="en-US" i="1" dirty="0" smtClean="0"/>
              <a:t>Moonrise</a:t>
            </a:r>
            <a:r>
              <a:rPr lang="en-US" dirty="0" smtClean="0"/>
              <a:t>, identify a theme and explain how the theme is developed throughout the poem.</a:t>
            </a:r>
          </a:p>
          <a:p>
            <a:endParaRPr lang="en-US" dirty="0" smtClean="0"/>
          </a:p>
          <a:p>
            <a:r>
              <a:rPr lang="en-US" dirty="0" smtClean="0"/>
              <a:t>Answer</a:t>
            </a:r>
          </a:p>
          <a:p>
            <a:pPr lvl="1"/>
            <a:r>
              <a:rPr lang="en-US" dirty="0" smtClean="0"/>
              <a:t>The dual mood shows how love can have its ups and downs and is complicated.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Sentence 4 Closing statement, inference, or significance.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1400" dirty="0" smtClean="0"/>
              <a:t>In </a:t>
            </a:r>
            <a:r>
              <a:rPr lang="en-US" sz="1400" i="1" dirty="0" smtClean="0"/>
              <a:t>Moonrise</a:t>
            </a:r>
            <a:r>
              <a:rPr lang="en-US" sz="1400" dirty="0" smtClean="0"/>
              <a:t>, the theme love is complicated develops through the changing mood. When the speaker says, “…you are rivers and trees away…” she implies that separation has complicated their relationship creating a mournful mood. There is a shift in the mood when the speaker says, “Suddenly…” and is followed by a “reverent wonder”. The dual mood shows how love can have its ups and downs and is complicated.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10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32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3200" dirty="0" smtClean="0"/>
              <a:t>FINAL THOUGHT!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WRITE SMALL!!!!!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8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32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32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answer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190</TotalTime>
  <Words>400</Words>
  <Application>Microsoft Office PowerPoint</Application>
  <PresentationFormat>On-screen Show (4:3)</PresentationFormat>
  <Paragraphs>48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Constructed Responses Moonrise</vt:lpstr>
      <vt:lpstr>Moonrise by Jenette Purcell</vt:lpstr>
      <vt:lpstr>Constructed response question</vt:lpstr>
      <vt:lpstr>Tips to remember when answering constructed responses!</vt:lpstr>
      <vt:lpstr>  First sentence ~ Answer the question making sure to specifically identify any of the literary terms the question asks for, your thesis. </vt:lpstr>
      <vt:lpstr>Sentence 2 ~Use specific details and examples from the text to support your sentence 1.</vt:lpstr>
      <vt:lpstr>Sentence 3 Analyze, elaborate or connect the text to sentence 1…DO NOT SUMMARIZE!</vt:lpstr>
      <vt:lpstr>Sentence 4 Closing statement, inference, or significance.</vt:lpstr>
      <vt:lpstr>Final answer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Constructed Responses</dc:title>
  <dc:creator>pete</dc:creator>
  <cp:lastModifiedBy>patricia.nowacky</cp:lastModifiedBy>
  <cp:revision>18</cp:revision>
  <dcterms:created xsi:type="dcterms:W3CDTF">2012-11-26T13:39:47Z</dcterms:created>
  <dcterms:modified xsi:type="dcterms:W3CDTF">2015-02-03T13:27:29Z</dcterms:modified>
</cp:coreProperties>
</file>